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charts/chart1.xml" ContentType="application/vnd.openxmlformats-officedocument.drawingml.chart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charts/chart2.xml" ContentType="application/vnd.openxmlformats-officedocument.drawingml.chart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diagrams/data48.xml" ContentType="application/vnd.openxmlformats-officedocument.drawingml.diagramData+xml"/>
  <Override PartName="/ppt/diagrams/layout48.xml" ContentType="application/vnd.openxmlformats-officedocument.drawingml.diagramLayout+xml"/>
  <Override PartName="/ppt/diagrams/quickStyle48.xml" ContentType="application/vnd.openxmlformats-officedocument.drawingml.diagramStyle+xml"/>
  <Override PartName="/ppt/diagrams/colors48.xml" ContentType="application/vnd.openxmlformats-officedocument.drawingml.diagramColors+xml"/>
  <Override PartName="/ppt/diagrams/drawing48.xml" ContentType="application/vnd.ms-office.drawingml.diagramDrawing+xml"/>
  <Override PartName="/ppt/diagrams/data49.xml" ContentType="application/vnd.openxmlformats-officedocument.drawingml.diagramData+xml"/>
  <Override PartName="/ppt/diagrams/layout49.xml" ContentType="application/vnd.openxmlformats-officedocument.drawingml.diagramLayout+xml"/>
  <Override PartName="/ppt/diagrams/quickStyle49.xml" ContentType="application/vnd.openxmlformats-officedocument.drawingml.diagramStyle+xml"/>
  <Override PartName="/ppt/diagrams/colors49.xml" ContentType="application/vnd.openxmlformats-officedocument.drawingml.diagramColors+xml"/>
  <Override PartName="/ppt/diagrams/drawing49.xml" ContentType="application/vnd.ms-office.drawingml.diagramDrawing+xml"/>
  <Override PartName="/ppt/diagrams/data50.xml" ContentType="application/vnd.openxmlformats-officedocument.drawingml.diagramData+xml"/>
  <Override PartName="/ppt/diagrams/layout50.xml" ContentType="application/vnd.openxmlformats-officedocument.drawingml.diagramLayout+xml"/>
  <Override PartName="/ppt/diagrams/quickStyle50.xml" ContentType="application/vnd.openxmlformats-officedocument.drawingml.diagramStyle+xml"/>
  <Override PartName="/ppt/diagrams/colors50.xml" ContentType="application/vnd.openxmlformats-officedocument.drawingml.diagramColors+xml"/>
  <Override PartName="/ppt/diagrams/drawing50.xml" ContentType="application/vnd.ms-office.drawingml.diagramDrawing+xml"/>
  <Override PartName="/ppt/diagrams/data51.xml" ContentType="application/vnd.openxmlformats-officedocument.drawingml.diagramData+xml"/>
  <Override PartName="/ppt/diagrams/layout51.xml" ContentType="application/vnd.openxmlformats-officedocument.drawingml.diagramLayout+xml"/>
  <Override PartName="/ppt/diagrams/quickStyle51.xml" ContentType="application/vnd.openxmlformats-officedocument.drawingml.diagramStyle+xml"/>
  <Override PartName="/ppt/diagrams/colors51.xml" ContentType="application/vnd.openxmlformats-officedocument.drawingml.diagramColors+xml"/>
  <Override PartName="/ppt/diagrams/drawing5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322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323" r:id="rId40"/>
    <p:sldId id="324" r:id="rId41"/>
    <p:sldId id="293" r:id="rId42"/>
    <p:sldId id="294" r:id="rId43"/>
    <p:sldId id="295" r:id="rId44"/>
    <p:sldId id="296" r:id="rId45"/>
    <p:sldId id="297" r:id="rId46"/>
    <p:sldId id="325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26" r:id="rId58"/>
    <p:sldId id="308" r:id="rId59"/>
    <p:sldId id="309" r:id="rId60"/>
    <p:sldId id="310" r:id="rId61"/>
    <p:sldId id="311" r:id="rId62"/>
    <p:sldId id="312" r:id="rId63"/>
    <p:sldId id="327" r:id="rId64"/>
    <p:sldId id="313" r:id="rId65"/>
    <p:sldId id="314" r:id="rId66"/>
    <p:sldId id="315" r:id="rId67"/>
    <p:sldId id="316" r:id="rId68"/>
    <p:sldId id="317" r:id="rId69"/>
    <p:sldId id="328" r:id="rId70"/>
    <p:sldId id="318" r:id="rId71"/>
    <p:sldId id="319" r:id="rId72"/>
    <p:sldId id="320" r:id="rId73"/>
    <p:sldId id="321" r:id="rId7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9" d="100"/>
          <a:sy n="99" d="100"/>
        </p:scale>
        <p:origin x="108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microsoft.com/office/2016/11/relationships/changesInfo" Target="changesInfos/changesInfo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r. Isaac Asiedu" userId="58e7ecce42547cee" providerId="LiveId" clId="{F787B945-7B78-465E-9D02-BC1761FBC4D5}"/>
    <pc:docChg chg="undo custSel modSld">
      <pc:chgData name="Dr. Isaac Asiedu" userId="58e7ecce42547cee" providerId="LiveId" clId="{F787B945-7B78-465E-9D02-BC1761FBC4D5}" dt="2026-08-31T05:09:37.356" v="77" actId="26606"/>
      <pc:docMkLst>
        <pc:docMk/>
      </pc:docMkLst>
      <pc:sldChg chg="addSp delSp modSp mod setBg">
        <pc:chgData name="Dr. Isaac Asiedu" userId="58e7ecce42547cee" providerId="LiveId" clId="{F787B945-7B78-465E-9D02-BC1761FBC4D5}" dt="2026-08-31T04:56:14.983" v="10" actId="20577"/>
        <pc:sldMkLst>
          <pc:docMk/>
          <pc:sldMk cId="0" sldId="256"/>
        </pc:sldMkLst>
        <pc:spChg chg="mod">
          <ac:chgData name="Dr. Isaac Asiedu" userId="58e7ecce42547cee" providerId="LiveId" clId="{F787B945-7B78-465E-9D02-BC1761FBC4D5}" dt="2026-08-31T04:55:35.553" v="2" actId="26606"/>
          <ac:spMkLst>
            <pc:docMk/>
            <pc:sldMk cId="0" sldId="256"/>
            <ac:spMk id="2" creationId="{00000000-0000-0000-0000-000000000000}"/>
          </ac:spMkLst>
        </pc:spChg>
        <pc:spChg chg="mod">
          <ac:chgData name="Dr. Isaac Asiedu" userId="58e7ecce42547cee" providerId="LiveId" clId="{F787B945-7B78-465E-9D02-BC1761FBC4D5}" dt="2026-08-31T04:55:35.553" v="2" actId="26606"/>
          <ac:spMkLst>
            <pc:docMk/>
            <pc:sldMk cId="0" sldId="256"/>
            <ac:spMk id="3" creationId="{00000000-0000-0000-0000-000000000000}"/>
          </ac:spMkLst>
        </pc:spChg>
        <pc:spChg chg="mod">
          <ac:chgData name="Dr. Isaac Asiedu" userId="58e7ecce42547cee" providerId="LiveId" clId="{F787B945-7B78-465E-9D02-BC1761FBC4D5}" dt="2026-08-31T04:55:49.937" v="4" actId="1076"/>
          <ac:spMkLst>
            <pc:docMk/>
            <pc:sldMk cId="0" sldId="256"/>
            <ac:spMk id="4" creationId="{00000000-0000-0000-0000-000000000000}"/>
          </ac:spMkLst>
        </pc:spChg>
        <pc:spChg chg="mod">
          <ac:chgData name="Dr. Isaac Asiedu" userId="58e7ecce42547cee" providerId="LiveId" clId="{F787B945-7B78-465E-9D02-BC1761FBC4D5}" dt="2026-08-31T04:56:14.983" v="10" actId="20577"/>
          <ac:spMkLst>
            <pc:docMk/>
            <pc:sldMk cId="0" sldId="256"/>
            <ac:spMk id="5" creationId="{00000000-0000-0000-0000-000000000000}"/>
          </ac:spMkLst>
        </pc:spChg>
        <pc:spChg chg="add del">
          <ac:chgData name="Dr. Isaac Asiedu" userId="58e7ecce42547cee" providerId="LiveId" clId="{F787B945-7B78-465E-9D02-BC1761FBC4D5}" dt="2026-08-31T04:55:35.526" v="1" actId="26606"/>
          <ac:spMkLst>
            <pc:docMk/>
            <pc:sldMk cId="0" sldId="256"/>
            <ac:spMk id="10" creationId="{1A3C89F8-0D2F-47FF-B903-151248265F47}"/>
          </ac:spMkLst>
        </pc:spChg>
        <pc:spChg chg="add del">
          <ac:chgData name="Dr. Isaac Asiedu" userId="58e7ecce42547cee" providerId="LiveId" clId="{F787B945-7B78-465E-9D02-BC1761FBC4D5}" dt="2026-08-31T04:55:35.526" v="1" actId="26606"/>
          <ac:spMkLst>
            <pc:docMk/>
            <pc:sldMk cId="0" sldId="256"/>
            <ac:spMk id="12" creationId="{C5CB530E-515E-412C-9DF1-5F8FFBD6F383}"/>
          </ac:spMkLst>
        </pc:spChg>
        <pc:spChg chg="add del">
          <ac:chgData name="Dr. Isaac Asiedu" userId="58e7ecce42547cee" providerId="LiveId" clId="{F787B945-7B78-465E-9D02-BC1761FBC4D5}" dt="2026-08-31T04:55:35.526" v="1" actId="26606"/>
          <ac:spMkLst>
            <pc:docMk/>
            <pc:sldMk cId="0" sldId="256"/>
            <ac:spMk id="14" creationId="{712D4376-A578-4FF1-94FC-245E7A6A489F}"/>
          </ac:spMkLst>
        </pc:spChg>
        <pc:spChg chg="add del">
          <ac:chgData name="Dr. Isaac Asiedu" userId="58e7ecce42547cee" providerId="LiveId" clId="{F787B945-7B78-465E-9D02-BC1761FBC4D5}" dt="2026-08-31T04:55:35.526" v="1" actId="26606"/>
          <ac:spMkLst>
            <pc:docMk/>
            <pc:sldMk cId="0" sldId="256"/>
            <ac:spMk id="20" creationId="{508BEF50-7B1E-49A4-BC19-5F4F1D755E64}"/>
          </ac:spMkLst>
        </pc:spChg>
        <pc:spChg chg="add del">
          <ac:chgData name="Dr. Isaac Asiedu" userId="58e7ecce42547cee" providerId="LiveId" clId="{F787B945-7B78-465E-9D02-BC1761FBC4D5}" dt="2026-08-31T04:55:35.526" v="1" actId="26606"/>
          <ac:spMkLst>
            <pc:docMk/>
            <pc:sldMk cId="0" sldId="256"/>
            <ac:spMk id="22" creationId="{3FBAD350-5664-4811-A208-657FB882D350}"/>
          </ac:spMkLst>
        </pc:spChg>
        <pc:spChg chg="add del">
          <ac:chgData name="Dr. Isaac Asiedu" userId="58e7ecce42547cee" providerId="LiveId" clId="{F787B945-7B78-465E-9D02-BC1761FBC4D5}" dt="2026-08-31T04:55:35.526" v="1" actId="26606"/>
          <ac:spMkLst>
            <pc:docMk/>
            <pc:sldMk cId="0" sldId="256"/>
            <ac:spMk id="24" creationId="{C39ADB8F-D187-49D7-BDCF-C1B6DC727068}"/>
          </ac:spMkLst>
        </pc:spChg>
        <pc:spChg chg="add">
          <ac:chgData name="Dr. Isaac Asiedu" userId="58e7ecce42547cee" providerId="LiveId" clId="{F787B945-7B78-465E-9D02-BC1761FBC4D5}" dt="2026-08-31T04:55:35.553" v="2" actId="26606"/>
          <ac:spMkLst>
            <pc:docMk/>
            <pc:sldMk cId="0" sldId="256"/>
            <ac:spMk id="26" creationId="{5E7AA7E8-8006-4E1F-A566-FCF37EE6F35D}"/>
          </ac:spMkLst>
        </pc:spChg>
        <pc:cxnChg chg="add">
          <ac:chgData name="Dr. Isaac Asiedu" userId="58e7ecce42547cee" providerId="LiveId" clId="{F787B945-7B78-465E-9D02-BC1761FBC4D5}" dt="2026-08-31T04:55:35.553" v="2" actId="26606"/>
          <ac:cxnSpMkLst>
            <pc:docMk/>
            <pc:sldMk cId="0" sldId="256"/>
            <ac:cxnSpMk id="27" creationId="{56020367-4FD5-4596-8E10-C5F095CD8DBF}"/>
          </ac:cxnSpMkLst>
        </pc:cxnChg>
      </pc:sldChg>
      <pc:sldChg chg="addSp delSp mod">
        <pc:chgData name="Dr. Isaac Asiedu" userId="58e7ecce42547cee" providerId="LiveId" clId="{F787B945-7B78-465E-9D02-BC1761FBC4D5}" dt="2026-08-31T04:56:36.713" v="11" actId="26606"/>
        <pc:sldMkLst>
          <pc:docMk/>
          <pc:sldMk cId="0" sldId="257"/>
        </pc:sldMkLst>
        <pc:spChg chg="del">
          <ac:chgData name="Dr. Isaac Asiedu" userId="58e7ecce42547cee" providerId="LiveId" clId="{F787B945-7B78-465E-9D02-BC1761FBC4D5}" dt="2026-08-31T04:56:36.713" v="11" actId="26606"/>
          <ac:spMkLst>
            <pc:docMk/>
            <pc:sldMk cId="0" sldId="257"/>
            <ac:spMk id="4" creationId="{00000000-0000-0000-0000-000000000000}"/>
          </ac:spMkLst>
        </pc:spChg>
        <pc:graphicFrameChg chg="add">
          <ac:chgData name="Dr. Isaac Asiedu" userId="58e7ecce42547cee" providerId="LiveId" clId="{F787B945-7B78-465E-9D02-BC1761FBC4D5}" dt="2026-08-31T04:56:36.713" v="11" actId="26606"/>
          <ac:graphicFrameMkLst>
            <pc:docMk/>
            <pc:sldMk cId="0" sldId="257"/>
            <ac:graphicFrameMk id="8" creationId="{6C28714B-DD95-3634-E7C2-F4AA7C7C251C}"/>
          </ac:graphicFrameMkLst>
        </pc:graphicFrameChg>
      </pc:sldChg>
      <pc:sldChg chg="addSp delSp mod">
        <pc:chgData name="Dr. Isaac Asiedu" userId="58e7ecce42547cee" providerId="LiveId" clId="{F787B945-7B78-465E-9D02-BC1761FBC4D5}" dt="2026-08-31T04:57:00.403" v="12" actId="26606"/>
        <pc:sldMkLst>
          <pc:docMk/>
          <pc:sldMk cId="0" sldId="259"/>
        </pc:sldMkLst>
        <pc:spChg chg="del">
          <ac:chgData name="Dr. Isaac Asiedu" userId="58e7ecce42547cee" providerId="LiveId" clId="{F787B945-7B78-465E-9D02-BC1761FBC4D5}" dt="2026-08-31T04:57:00.403" v="12" actId="26606"/>
          <ac:spMkLst>
            <pc:docMk/>
            <pc:sldMk cId="0" sldId="259"/>
            <ac:spMk id="4" creationId="{00000000-0000-0000-0000-000000000000}"/>
          </ac:spMkLst>
        </pc:spChg>
        <pc:graphicFrameChg chg="add">
          <ac:chgData name="Dr. Isaac Asiedu" userId="58e7ecce42547cee" providerId="LiveId" clId="{F787B945-7B78-465E-9D02-BC1761FBC4D5}" dt="2026-08-31T04:57:00.403" v="12" actId="26606"/>
          <ac:graphicFrameMkLst>
            <pc:docMk/>
            <pc:sldMk cId="0" sldId="259"/>
            <ac:graphicFrameMk id="8" creationId="{23086405-4FA0-FD48-069F-B276A20CE8A8}"/>
          </ac:graphicFrameMkLst>
        </pc:graphicFrameChg>
      </pc:sldChg>
      <pc:sldChg chg="addSp delSp mod">
        <pc:chgData name="Dr. Isaac Asiedu" userId="58e7ecce42547cee" providerId="LiveId" clId="{F787B945-7B78-465E-9D02-BC1761FBC4D5}" dt="2026-08-31T04:57:19.417" v="13" actId="26606"/>
        <pc:sldMkLst>
          <pc:docMk/>
          <pc:sldMk cId="0" sldId="260"/>
        </pc:sldMkLst>
        <pc:spChg chg="del">
          <ac:chgData name="Dr. Isaac Asiedu" userId="58e7ecce42547cee" providerId="LiveId" clId="{F787B945-7B78-465E-9D02-BC1761FBC4D5}" dt="2026-08-31T04:57:19.417" v="13" actId="26606"/>
          <ac:spMkLst>
            <pc:docMk/>
            <pc:sldMk cId="0" sldId="260"/>
            <ac:spMk id="4" creationId="{00000000-0000-0000-0000-000000000000}"/>
          </ac:spMkLst>
        </pc:spChg>
        <pc:graphicFrameChg chg="add">
          <ac:chgData name="Dr. Isaac Asiedu" userId="58e7ecce42547cee" providerId="LiveId" clId="{F787B945-7B78-465E-9D02-BC1761FBC4D5}" dt="2026-08-31T04:57:19.417" v="13" actId="26606"/>
          <ac:graphicFrameMkLst>
            <pc:docMk/>
            <pc:sldMk cId="0" sldId="260"/>
            <ac:graphicFrameMk id="8" creationId="{669D5844-295D-C192-B3AF-EBA8FD8B5DF0}"/>
          </ac:graphicFrameMkLst>
        </pc:graphicFrameChg>
      </pc:sldChg>
      <pc:sldChg chg="addSp delSp mod">
        <pc:chgData name="Dr. Isaac Asiedu" userId="58e7ecce42547cee" providerId="LiveId" clId="{F787B945-7B78-465E-9D02-BC1761FBC4D5}" dt="2026-08-31T04:57:43.003" v="14" actId="26606"/>
        <pc:sldMkLst>
          <pc:docMk/>
          <pc:sldMk cId="0" sldId="262"/>
        </pc:sldMkLst>
        <pc:spChg chg="del">
          <ac:chgData name="Dr. Isaac Asiedu" userId="58e7ecce42547cee" providerId="LiveId" clId="{F787B945-7B78-465E-9D02-BC1761FBC4D5}" dt="2026-08-31T04:57:43.003" v="14" actId="26606"/>
          <ac:spMkLst>
            <pc:docMk/>
            <pc:sldMk cId="0" sldId="262"/>
            <ac:spMk id="4" creationId="{00000000-0000-0000-0000-000000000000}"/>
          </ac:spMkLst>
        </pc:spChg>
        <pc:graphicFrameChg chg="add">
          <ac:chgData name="Dr. Isaac Asiedu" userId="58e7ecce42547cee" providerId="LiveId" clId="{F787B945-7B78-465E-9D02-BC1761FBC4D5}" dt="2026-08-31T04:57:43.003" v="14" actId="26606"/>
          <ac:graphicFrameMkLst>
            <pc:docMk/>
            <pc:sldMk cId="0" sldId="262"/>
            <ac:graphicFrameMk id="8" creationId="{C069AC3D-6F03-1AB5-A662-9ABAA37D1B8E}"/>
          </ac:graphicFrameMkLst>
        </pc:graphicFrameChg>
      </pc:sldChg>
      <pc:sldChg chg="addSp delSp mod">
        <pc:chgData name="Dr. Isaac Asiedu" userId="58e7ecce42547cee" providerId="LiveId" clId="{F787B945-7B78-465E-9D02-BC1761FBC4D5}" dt="2026-08-31T04:57:56.278" v="15" actId="26606"/>
        <pc:sldMkLst>
          <pc:docMk/>
          <pc:sldMk cId="0" sldId="263"/>
        </pc:sldMkLst>
        <pc:spChg chg="del">
          <ac:chgData name="Dr. Isaac Asiedu" userId="58e7ecce42547cee" providerId="LiveId" clId="{F787B945-7B78-465E-9D02-BC1761FBC4D5}" dt="2026-08-31T04:57:56.278" v="15" actId="26606"/>
          <ac:spMkLst>
            <pc:docMk/>
            <pc:sldMk cId="0" sldId="263"/>
            <ac:spMk id="4" creationId="{00000000-0000-0000-0000-000000000000}"/>
          </ac:spMkLst>
        </pc:spChg>
        <pc:graphicFrameChg chg="add">
          <ac:chgData name="Dr. Isaac Asiedu" userId="58e7ecce42547cee" providerId="LiveId" clId="{F787B945-7B78-465E-9D02-BC1761FBC4D5}" dt="2026-08-31T04:57:56.278" v="15" actId="26606"/>
          <ac:graphicFrameMkLst>
            <pc:docMk/>
            <pc:sldMk cId="0" sldId="263"/>
            <ac:graphicFrameMk id="8" creationId="{C8A88EA1-8763-7960-BC75-595764D6289B}"/>
          </ac:graphicFrameMkLst>
        </pc:graphicFrameChg>
      </pc:sldChg>
      <pc:sldChg chg="addSp delSp mod">
        <pc:chgData name="Dr. Isaac Asiedu" userId="58e7ecce42547cee" providerId="LiveId" clId="{F787B945-7B78-465E-9D02-BC1761FBC4D5}" dt="2026-08-31T04:58:09.404" v="18" actId="26606"/>
        <pc:sldMkLst>
          <pc:docMk/>
          <pc:sldMk cId="0" sldId="264"/>
        </pc:sldMkLst>
        <pc:spChg chg="add del">
          <ac:chgData name="Dr. Isaac Asiedu" userId="58e7ecce42547cee" providerId="LiveId" clId="{F787B945-7B78-465E-9D02-BC1761FBC4D5}" dt="2026-08-31T04:58:09.404" v="18" actId="26606"/>
          <ac:spMkLst>
            <pc:docMk/>
            <pc:sldMk cId="0" sldId="264"/>
            <ac:spMk id="4" creationId="{00000000-0000-0000-0000-000000000000}"/>
          </ac:spMkLst>
        </pc:spChg>
        <pc:graphicFrameChg chg="add del">
          <ac:chgData name="Dr. Isaac Asiedu" userId="58e7ecce42547cee" providerId="LiveId" clId="{F787B945-7B78-465E-9D02-BC1761FBC4D5}" dt="2026-08-31T04:58:09.372" v="17" actId="26606"/>
          <ac:graphicFrameMkLst>
            <pc:docMk/>
            <pc:sldMk cId="0" sldId="264"/>
            <ac:graphicFrameMk id="8" creationId="{7AE7775E-EFED-59FE-E472-3DC985460835}"/>
          </ac:graphicFrameMkLst>
        </pc:graphicFrameChg>
        <pc:graphicFrameChg chg="add">
          <ac:chgData name="Dr. Isaac Asiedu" userId="58e7ecce42547cee" providerId="LiveId" clId="{F787B945-7B78-465E-9D02-BC1761FBC4D5}" dt="2026-08-31T04:58:09.404" v="18" actId="26606"/>
          <ac:graphicFrameMkLst>
            <pc:docMk/>
            <pc:sldMk cId="0" sldId="264"/>
            <ac:graphicFrameMk id="10" creationId="{942F7D45-40D8-A551-7777-A10ABE04157D}"/>
          </ac:graphicFrameMkLst>
        </pc:graphicFrameChg>
      </pc:sldChg>
      <pc:sldChg chg="addSp delSp mod">
        <pc:chgData name="Dr. Isaac Asiedu" userId="58e7ecce42547cee" providerId="LiveId" clId="{F787B945-7B78-465E-9D02-BC1761FBC4D5}" dt="2026-08-31T04:58:21.583" v="19" actId="26606"/>
        <pc:sldMkLst>
          <pc:docMk/>
          <pc:sldMk cId="0" sldId="265"/>
        </pc:sldMkLst>
        <pc:spChg chg="del">
          <ac:chgData name="Dr. Isaac Asiedu" userId="58e7ecce42547cee" providerId="LiveId" clId="{F787B945-7B78-465E-9D02-BC1761FBC4D5}" dt="2026-08-31T04:58:21.583" v="19" actId="26606"/>
          <ac:spMkLst>
            <pc:docMk/>
            <pc:sldMk cId="0" sldId="265"/>
            <ac:spMk id="4" creationId="{00000000-0000-0000-0000-000000000000}"/>
          </ac:spMkLst>
        </pc:spChg>
        <pc:graphicFrameChg chg="add">
          <ac:chgData name="Dr. Isaac Asiedu" userId="58e7ecce42547cee" providerId="LiveId" clId="{F787B945-7B78-465E-9D02-BC1761FBC4D5}" dt="2026-08-31T04:58:21.583" v="19" actId="26606"/>
          <ac:graphicFrameMkLst>
            <pc:docMk/>
            <pc:sldMk cId="0" sldId="265"/>
            <ac:graphicFrameMk id="8" creationId="{981FDE48-7E6D-7A26-3DE2-F5F9DD5D03F6}"/>
          </ac:graphicFrameMkLst>
        </pc:graphicFrameChg>
      </pc:sldChg>
      <pc:sldChg chg="addSp delSp mod">
        <pc:chgData name="Dr. Isaac Asiedu" userId="58e7ecce42547cee" providerId="LiveId" clId="{F787B945-7B78-465E-9D02-BC1761FBC4D5}" dt="2026-08-31T04:58:48.020" v="20" actId="26606"/>
        <pc:sldMkLst>
          <pc:docMk/>
          <pc:sldMk cId="0" sldId="267"/>
        </pc:sldMkLst>
        <pc:spChg chg="del">
          <ac:chgData name="Dr. Isaac Asiedu" userId="58e7ecce42547cee" providerId="LiveId" clId="{F787B945-7B78-465E-9D02-BC1761FBC4D5}" dt="2026-08-31T04:58:48.020" v="20" actId="26606"/>
          <ac:spMkLst>
            <pc:docMk/>
            <pc:sldMk cId="0" sldId="267"/>
            <ac:spMk id="4" creationId="{00000000-0000-0000-0000-000000000000}"/>
          </ac:spMkLst>
        </pc:spChg>
        <pc:graphicFrameChg chg="add">
          <ac:chgData name="Dr. Isaac Asiedu" userId="58e7ecce42547cee" providerId="LiveId" clId="{F787B945-7B78-465E-9D02-BC1761FBC4D5}" dt="2026-08-31T04:58:48.020" v="20" actId="26606"/>
          <ac:graphicFrameMkLst>
            <pc:docMk/>
            <pc:sldMk cId="0" sldId="267"/>
            <ac:graphicFrameMk id="8" creationId="{F93B3DE7-BB24-27BA-2A09-8170829713EF}"/>
          </ac:graphicFrameMkLst>
        </pc:graphicFrameChg>
      </pc:sldChg>
      <pc:sldChg chg="addSp delSp mod">
        <pc:chgData name="Dr. Isaac Asiedu" userId="58e7ecce42547cee" providerId="LiveId" clId="{F787B945-7B78-465E-9D02-BC1761FBC4D5}" dt="2026-08-31T04:59:04.530" v="23" actId="26606"/>
        <pc:sldMkLst>
          <pc:docMk/>
          <pc:sldMk cId="0" sldId="268"/>
        </pc:sldMkLst>
        <pc:spChg chg="add del">
          <ac:chgData name="Dr. Isaac Asiedu" userId="58e7ecce42547cee" providerId="LiveId" clId="{F787B945-7B78-465E-9D02-BC1761FBC4D5}" dt="2026-08-31T04:59:04.530" v="23" actId="26606"/>
          <ac:spMkLst>
            <pc:docMk/>
            <pc:sldMk cId="0" sldId="268"/>
            <ac:spMk id="4" creationId="{00000000-0000-0000-0000-000000000000}"/>
          </ac:spMkLst>
        </pc:spChg>
        <pc:graphicFrameChg chg="add del">
          <ac:chgData name="Dr. Isaac Asiedu" userId="58e7ecce42547cee" providerId="LiveId" clId="{F787B945-7B78-465E-9D02-BC1761FBC4D5}" dt="2026-08-31T04:59:04.483" v="22" actId="26606"/>
          <ac:graphicFrameMkLst>
            <pc:docMk/>
            <pc:sldMk cId="0" sldId="268"/>
            <ac:graphicFrameMk id="8" creationId="{24C25AB8-CD70-56CD-5251-0EBFBC6F9298}"/>
          </ac:graphicFrameMkLst>
        </pc:graphicFrameChg>
        <pc:graphicFrameChg chg="add">
          <ac:chgData name="Dr. Isaac Asiedu" userId="58e7ecce42547cee" providerId="LiveId" clId="{F787B945-7B78-465E-9D02-BC1761FBC4D5}" dt="2026-08-31T04:59:04.530" v="23" actId="26606"/>
          <ac:graphicFrameMkLst>
            <pc:docMk/>
            <pc:sldMk cId="0" sldId="268"/>
            <ac:graphicFrameMk id="10" creationId="{1EC6945D-47FB-F5F9-B4E6-D87671F3818D}"/>
          </ac:graphicFrameMkLst>
        </pc:graphicFrameChg>
      </pc:sldChg>
      <pc:sldChg chg="addSp delSp mod">
        <pc:chgData name="Dr. Isaac Asiedu" userId="58e7ecce42547cee" providerId="LiveId" clId="{F787B945-7B78-465E-9D02-BC1761FBC4D5}" dt="2026-08-31T04:59:18.617" v="24" actId="26606"/>
        <pc:sldMkLst>
          <pc:docMk/>
          <pc:sldMk cId="0" sldId="269"/>
        </pc:sldMkLst>
        <pc:spChg chg="del">
          <ac:chgData name="Dr. Isaac Asiedu" userId="58e7ecce42547cee" providerId="LiveId" clId="{F787B945-7B78-465E-9D02-BC1761FBC4D5}" dt="2026-08-31T04:59:18.617" v="24" actId="26606"/>
          <ac:spMkLst>
            <pc:docMk/>
            <pc:sldMk cId="0" sldId="269"/>
            <ac:spMk id="4" creationId="{00000000-0000-0000-0000-000000000000}"/>
          </ac:spMkLst>
        </pc:spChg>
        <pc:graphicFrameChg chg="add">
          <ac:chgData name="Dr. Isaac Asiedu" userId="58e7ecce42547cee" providerId="LiveId" clId="{F787B945-7B78-465E-9D02-BC1761FBC4D5}" dt="2026-08-31T04:59:18.617" v="24" actId="26606"/>
          <ac:graphicFrameMkLst>
            <pc:docMk/>
            <pc:sldMk cId="0" sldId="269"/>
            <ac:graphicFrameMk id="8" creationId="{58DFA2FE-775C-D8D1-DD1B-C0D1C3BC3F21}"/>
          </ac:graphicFrameMkLst>
        </pc:graphicFrameChg>
      </pc:sldChg>
      <pc:sldChg chg="addSp delSp mod">
        <pc:chgData name="Dr. Isaac Asiedu" userId="58e7ecce42547cee" providerId="LiveId" clId="{F787B945-7B78-465E-9D02-BC1761FBC4D5}" dt="2026-08-31T04:59:32.050" v="25" actId="26606"/>
        <pc:sldMkLst>
          <pc:docMk/>
          <pc:sldMk cId="0" sldId="270"/>
        </pc:sldMkLst>
        <pc:spChg chg="del">
          <ac:chgData name="Dr. Isaac Asiedu" userId="58e7ecce42547cee" providerId="LiveId" clId="{F787B945-7B78-465E-9D02-BC1761FBC4D5}" dt="2026-08-31T04:59:32.050" v="25" actId="26606"/>
          <ac:spMkLst>
            <pc:docMk/>
            <pc:sldMk cId="0" sldId="270"/>
            <ac:spMk id="4" creationId="{00000000-0000-0000-0000-000000000000}"/>
          </ac:spMkLst>
        </pc:spChg>
        <pc:graphicFrameChg chg="add">
          <ac:chgData name="Dr. Isaac Asiedu" userId="58e7ecce42547cee" providerId="LiveId" clId="{F787B945-7B78-465E-9D02-BC1761FBC4D5}" dt="2026-08-31T04:59:32.050" v="25" actId="26606"/>
          <ac:graphicFrameMkLst>
            <pc:docMk/>
            <pc:sldMk cId="0" sldId="270"/>
            <ac:graphicFrameMk id="8" creationId="{380E968C-3D79-BD55-196C-6B6495A6E9E0}"/>
          </ac:graphicFrameMkLst>
        </pc:graphicFrameChg>
      </pc:sldChg>
      <pc:sldChg chg="addSp delSp mod">
        <pc:chgData name="Dr. Isaac Asiedu" userId="58e7ecce42547cee" providerId="LiveId" clId="{F787B945-7B78-465E-9D02-BC1761FBC4D5}" dt="2026-08-31T04:59:53.767" v="26" actId="26606"/>
        <pc:sldMkLst>
          <pc:docMk/>
          <pc:sldMk cId="0" sldId="272"/>
        </pc:sldMkLst>
        <pc:spChg chg="del">
          <ac:chgData name="Dr. Isaac Asiedu" userId="58e7ecce42547cee" providerId="LiveId" clId="{F787B945-7B78-465E-9D02-BC1761FBC4D5}" dt="2026-08-31T04:59:53.767" v="26" actId="26606"/>
          <ac:spMkLst>
            <pc:docMk/>
            <pc:sldMk cId="0" sldId="272"/>
            <ac:spMk id="4" creationId="{00000000-0000-0000-0000-000000000000}"/>
          </ac:spMkLst>
        </pc:spChg>
        <pc:graphicFrameChg chg="add">
          <ac:chgData name="Dr. Isaac Asiedu" userId="58e7ecce42547cee" providerId="LiveId" clId="{F787B945-7B78-465E-9D02-BC1761FBC4D5}" dt="2026-08-31T04:59:53.767" v="26" actId="26606"/>
          <ac:graphicFrameMkLst>
            <pc:docMk/>
            <pc:sldMk cId="0" sldId="272"/>
            <ac:graphicFrameMk id="8" creationId="{9235C7F6-3A6D-0BD9-16E8-4265F72D7476}"/>
          </ac:graphicFrameMkLst>
        </pc:graphicFrameChg>
      </pc:sldChg>
      <pc:sldChg chg="addSp delSp mod">
        <pc:chgData name="Dr. Isaac Asiedu" userId="58e7ecce42547cee" providerId="LiveId" clId="{F787B945-7B78-465E-9D02-BC1761FBC4D5}" dt="2026-08-31T05:00:04.613" v="27" actId="26606"/>
        <pc:sldMkLst>
          <pc:docMk/>
          <pc:sldMk cId="0" sldId="273"/>
        </pc:sldMkLst>
        <pc:spChg chg="del">
          <ac:chgData name="Dr. Isaac Asiedu" userId="58e7ecce42547cee" providerId="LiveId" clId="{F787B945-7B78-465E-9D02-BC1761FBC4D5}" dt="2026-08-31T05:00:04.613" v="27" actId="26606"/>
          <ac:spMkLst>
            <pc:docMk/>
            <pc:sldMk cId="0" sldId="273"/>
            <ac:spMk id="4" creationId="{00000000-0000-0000-0000-000000000000}"/>
          </ac:spMkLst>
        </pc:spChg>
        <pc:graphicFrameChg chg="add">
          <ac:chgData name="Dr. Isaac Asiedu" userId="58e7ecce42547cee" providerId="LiveId" clId="{F787B945-7B78-465E-9D02-BC1761FBC4D5}" dt="2026-08-31T05:00:04.613" v="27" actId="26606"/>
          <ac:graphicFrameMkLst>
            <pc:docMk/>
            <pc:sldMk cId="0" sldId="273"/>
            <ac:graphicFrameMk id="8" creationId="{2CF6DCE3-65C2-A114-0FC2-D73AC86FAF7C}"/>
          </ac:graphicFrameMkLst>
        </pc:graphicFrameChg>
      </pc:sldChg>
      <pc:sldChg chg="addSp delSp mod">
        <pc:chgData name="Dr. Isaac Asiedu" userId="58e7ecce42547cee" providerId="LiveId" clId="{F787B945-7B78-465E-9D02-BC1761FBC4D5}" dt="2026-08-31T05:00:17.650" v="28" actId="26606"/>
        <pc:sldMkLst>
          <pc:docMk/>
          <pc:sldMk cId="0" sldId="274"/>
        </pc:sldMkLst>
        <pc:spChg chg="del">
          <ac:chgData name="Dr. Isaac Asiedu" userId="58e7ecce42547cee" providerId="LiveId" clId="{F787B945-7B78-465E-9D02-BC1761FBC4D5}" dt="2026-08-31T05:00:17.650" v="28" actId="26606"/>
          <ac:spMkLst>
            <pc:docMk/>
            <pc:sldMk cId="0" sldId="274"/>
            <ac:spMk id="4" creationId="{00000000-0000-0000-0000-000000000000}"/>
          </ac:spMkLst>
        </pc:spChg>
        <pc:graphicFrameChg chg="add">
          <ac:chgData name="Dr. Isaac Asiedu" userId="58e7ecce42547cee" providerId="LiveId" clId="{F787B945-7B78-465E-9D02-BC1761FBC4D5}" dt="2026-08-31T05:00:17.650" v="28" actId="26606"/>
          <ac:graphicFrameMkLst>
            <pc:docMk/>
            <pc:sldMk cId="0" sldId="274"/>
            <ac:graphicFrameMk id="8" creationId="{B3664766-754C-2FC3-7479-0B1C91497E58}"/>
          </ac:graphicFrameMkLst>
        </pc:graphicFrameChg>
      </pc:sldChg>
      <pc:sldChg chg="addSp delSp mod">
        <pc:chgData name="Dr. Isaac Asiedu" userId="58e7ecce42547cee" providerId="LiveId" clId="{F787B945-7B78-465E-9D02-BC1761FBC4D5}" dt="2026-08-31T05:00:25.250" v="29" actId="26606"/>
        <pc:sldMkLst>
          <pc:docMk/>
          <pc:sldMk cId="0" sldId="275"/>
        </pc:sldMkLst>
        <pc:spChg chg="del">
          <ac:chgData name="Dr. Isaac Asiedu" userId="58e7ecce42547cee" providerId="LiveId" clId="{F787B945-7B78-465E-9D02-BC1761FBC4D5}" dt="2026-08-31T05:00:25.250" v="29" actId="26606"/>
          <ac:spMkLst>
            <pc:docMk/>
            <pc:sldMk cId="0" sldId="275"/>
            <ac:spMk id="4" creationId="{00000000-0000-0000-0000-000000000000}"/>
          </ac:spMkLst>
        </pc:spChg>
        <pc:graphicFrameChg chg="add">
          <ac:chgData name="Dr. Isaac Asiedu" userId="58e7ecce42547cee" providerId="LiveId" clId="{F787B945-7B78-465E-9D02-BC1761FBC4D5}" dt="2026-08-31T05:00:25.250" v="29" actId="26606"/>
          <ac:graphicFrameMkLst>
            <pc:docMk/>
            <pc:sldMk cId="0" sldId="275"/>
            <ac:graphicFrameMk id="8" creationId="{A59F4C29-F383-F888-AABF-522CC0B80CB9}"/>
          </ac:graphicFrameMkLst>
        </pc:graphicFrameChg>
      </pc:sldChg>
      <pc:sldChg chg="addSp delSp mod">
        <pc:chgData name="Dr. Isaac Asiedu" userId="58e7ecce42547cee" providerId="LiveId" clId="{F787B945-7B78-465E-9D02-BC1761FBC4D5}" dt="2026-08-31T05:00:50.334" v="30" actId="26606"/>
        <pc:sldMkLst>
          <pc:docMk/>
          <pc:sldMk cId="0" sldId="277"/>
        </pc:sldMkLst>
        <pc:spChg chg="del">
          <ac:chgData name="Dr. Isaac Asiedu" userId="58e7ecce42547cee" providerId="LiveId" clId="{F787B945-7B78-465E-9D02-BC1761FBC4D5}" dt="2026-08-31T05:00:50.334" v="30" actId="26606"/>
          <ac:spMkLst>
            <pc:docMk/>
            <pc:sldMk cId="0" sldId="277"/>
            <ac:spMk id="4" creationId="{00000000-0000-0000-0000-000000000000}"/>
          </ac:spMkLst>
        </pc:spChg>
        <pc:graphicFrameChg chg="add">
          <ac:chgData name="Dr. Isaac Asiedu" userId="58e7ecce42547cee" providerId="LiveId" clId="{F787B945-7B78-465E-9D02-BC1761FBC4D5}" dt="2026-08-31T05:00:50.334" v="30" actId="26606"/>
          <ac:graphicFrameMkLst>
            <pc:docMk/>
            <pc:sldMk cId="0" sldId="277"/>
            <ac:graphicFrameMk id="8" creationId="{78B7A7EF-EF77-86D8-1FB0-68E63980BCDA}"/>
          </ac:graphicFrameMkLst>
        </pc:graphicFrameChg>
      </pc:sldChg>
      <pc:sldChg chg="addSp delSp mod">
        <pc:chgData name="Dr. Isaac Asiedu" userId="58e7ecce42547cee" providerId="LiveId" clId="{F787B945-7B78-465E-9D02-BC1761FBC4D5}" dt="2026-08-31T05:01:11.276" v="31" actId="26606"/>
        <pc:sldMkLst>
          <pc:docMk/>
          <pc:sldMk cId="0" sldId="278"/>
        </pc:sldMkLst>
        <pc:spChg chg="del">
          <ac:chgData name="Dr. Isaac Asiedu" userId="58e7ecce42547cee" providerId="LiveId" clId="{F787B945-7B78-465E-9D02-BC1761FBC4D5}" dt="2026-08-31T05:01:11.276" v="31" actId="26606"/>
          <ac:spMkLst>
            <pc:docMk/>
            <pc:sldMk cId="0" sldId="278"/>
            <ac:spMk id="4" creationId="{00000000-0000-0000-0000-000000000000}"/>
          </ac:spMkLst>
        </pc:spChg>
        <pc:graphicFrameChg chg="add">
          <ac:chgData name="Dr. Isaac Asiedu" userId="58e7ecce42547cee" providerId="LiveId" clId="{F787B945-7B78-465E-9D02-BC1761FBC4D5}" dt="2026-08-31T05:01:11.276" v="31" actId="26606"/>
          <ac:graphicFrameMkLst>
            <pc:docMk/>
            <pc:sldMk cId="0" sldId="278"/>
            <ac:graphicFrameMk id="8" creationId="{4064FB61-D70B-0C18-CB54-A2B5BD404E15}"/>
          </ac:graphicFrameMkLst>
        </pc:graphicFrameChg>
      </pc:sldChg>
      <pc:sldChg chg="addSp delSp mod">
        <pc:chgData name="Dr. Isaac Asiedu" userId="58e7ecce42547cee" providerId="LiveId" clId="{F787B945-7B78-465E-9D02-BC1761FBC4D5}" dt="2026-08-31T05:01:19.517" v="32" actId="26606"/>
        <pc:sldMkLst>
          <pc:docMk/>
          <pc:sldMk cId="0" sldId="279"/>
        </pc:sldMkLst>
        <pc:spChg chg="del">
          <ac:chgData name="Dr. Isaac Asiedu" userId="58e7ecce42547cee" providerId="LiveId" clId="{F787B945-7B78-465E-9D02-BC1761FBC4D5}" dt="2026-08-31T05:01:19.517" v="32" actId="26606"/>
          <ac:spMkLst>
            <pc:docMk/>
            <pc:sldMk cId="0" sldId="279"/>
            <ac:spMk id="4" creationId="{00000000-0000-0000-0000-000000000000}"/>
          </ac:spMkLst>
        </pc:spChg>
        <pc:graphicFrameChg chg="add">
          <ac:chgData name="Dr. Isaac Asiedu" userId="58e7ecce42547cee" providerId="LiveId" clId="{F787B945-7B78-465E-9D02-BC1761FBC4D5}" dt="2026-08-31T05:01:19.517" v="32" actId="26606"/>
          <ac:graphicFrameMkLst>
            <pc:docMk/>
            <pc:sldMk cId="0" sldId="279"/>
            <ac:graphicFrameMk id="8" creationId="{ED7C295A-20AE-31FC-8F98-F1FD66D5D9B3}"/>
          </ac:graphicFrameMkLst>
        </pc:graphicFrameChg>
      </pc:sldChg>
      <pc:sldChg chg="addSp delSp mod">
        <pc:chgData name="Dr. Isaac Asiedu" userId="58e7ecce42547cee" providerId="LiveId" clId="{F787B945-7B78-465E-9D02-BC1761FBC4D5}" dt="2026-08-31T05:01:28.077" v="33" actId="26606"/>
        <pc:sldMkLst>
          <pc:docMk/>
          <pc:sldMk cId="0" sldId="280"/>
        </pc:sldMkLst>
        <pc:spChg chg="del">
          <ac:chgData name="Dr. Isaac Asiedu" userId="58e7ecce42547cee" providerId="LiveId" clId="{F787B945-7B78-465E-9D02-BC1761FBC4D5}" dt="2026-08-31T05:01:28.077" v="33" actId="26606"/>
          <ac:spMkLst>
            <pc:docMk/>
            <pc:sldMk cId="0" sldId="280"/>
            <ac:spMk id="4" creationId="{00000000-0000-0000-0000-000000000000}"/>
          </ac:spMkLst>
        </pc:spChg>
        <pc:graphicFrameChg chg="add">
          <ac:chgData name="Dr. Isaac Asiedu" userId="58e7ecce42547cee" providerId="LiveId" clId="{F787B945-7B78-465E-9D02-BC1761FBC4D5}" dt="2026-08-31T05:01:28.077" v="33" actId="26606"/>
          <ac:graphicFrameMkLst>
            <pc:docMk/>
            <pc:sldMk cId="0" sldId="280"/>
            <ac:graphicFrameMk id="8" creationId="{769C78E2-7148-A168-4945-21AD147629D9}"/>
          </ac:graphicFrameMkLst>
        </pc:graphicFrameChg>
      </pc:sldChg>
      <pc:sldChg chg="addSp delSp mod">
        <pc:chgData name="Dr. Isaac Asiedu" userId="58e7ecce42547cee" providerId="LiveId" clId="{F787B945-7B78-465E-9D02-BC1761FBC4D5}" dt="2026-08-31T05:01:47.120" v="34" actId="26606"/>
        <pc:sldMkLst>
          <pc:docMk/>
          <pc:sldMk cId="0" sldId="282"/>
        </pc:sldMkLst>
        <pc:spChg chg="del">
          <ac:chgData name="Dr. Isaac Asiedu" userId="58e7ecce42547cee" providerId="LiveId" clId="{F787B945-7B78-465E-9D02-BC1761FBC4D5}" dt="2026-08-31T05:01:47.120" v="34" actId="26606"/>
          <ac:spMkLst>
            <pc:docMk/>
            <pc:sldMk cId="0" sldId="282"/>
            <ac:spMk id="4" creationId="{00000000-0000-0000-0000-000000000000}"/>
          </ac:spMkLst>
        </pc:spChg>
        <pc:graphicFrameChg chg="add">
          <ac:chgData name="Dr. Isaac Asiedu" userId="58e7ecce42547cee" providerId="LiveId" clId="{F787B945-7B78-465E-9D02-BC1761FBC4D5}" dt="2026-08-31T05:01:47.120" v="34" actId="26606"/>
          <ac:graphicFrameMkLst>
            <pc:docMk/>
            <pc:sldMk cId="0" sldId="282"/>
            <ac:graphicFrameMk id="8" creationId="{9D2802D6-E31B-ABA3-A469-6569545C8D25}"/>
          </ac:graphicFrameMkLst>
        </pc:graphicFrameChg>
      </pc:sldChg>
      <pc:sldChg chg="addSp delSp mod">
        <pc:chgData name="Dr. Isaac Asiedu" userId="58e7ecce42547cee" providerId="LiveId" clId="{F787B945-7B78-465E-9D02-BC1761FBC4D5}" dt="2026-08-31T05:01:59.333" v="35" actId="26606"/>
        <pc:sldMkLst>
          <pc:docMk/>
          <pc:sldMk cId="0" sldId="283"/>
        </pc:sldMkLst>
        <pc:spChg chg="del">
          <ac:chgData name="Dr. Isaac Asiedu" userId="58e7ecce42547cee" providerId="LiveId" clId="{F787B945-7B78-465E-9D02-BC1761FBC4D5}" dt="2026-08-31T05:01:59.333" v="35" actId="26606"/>
          <ac:spMkLst>
            <pc:docMk/>
            <pc:sldMk cId="0" sldId="283"/>
            <ac:spMk id="4" creationId="{00000000-0000-0000-0000-000000000000}"/>
          </ac:spMkLst>
        </pc:spChg>
        <pc:graphicFrameChg chg="add">
          <ac:chgData name="Dr. Isaac Asiedu" userId="58e7ecce42547cee" providerId="LiveId" clId="{F787B945-7B78-465E-9D02-BC1761FBC4D5}" dt="2026-08-31T05:01:59.333" v="35" actId="26606"/>
          <ac:graphicFrameMkLst>
            <pc:docMk/>
            <pc:sldMk cId="0" sldId="283"/>
            <ac:graphicFrameMk id="8" creationId="{19AF32E3-B13E-2FDA-C2AA-CDC2FFB2C70D}"/>
          </ac:graphicFrameMkLst>
        </pc:graphicFrameChg>
      </pc:sldChg>
      <pc:sldChg chg="addSp delSp mod">
        <pc:chgData name="Dr. Isaac Asiedu" userId="58e7ecce42547cee" providerId="LiveId" clId="{F787B945-7B78-465E-9D02-BC1761FBC4D5}" dt="2026-08-31T05:02:10.303" v="36" actId="26606"/>
        <pc:sldMkLst>
          <pc:docMk/>
          <pc:sldMk cId="0" sldId="284"/>
        </pc:sldMkLst>
        <pc:spChg chg="del">
          <ac:chgData name="Dr. Isaac Asiedu" userId="58e7ecce42547cee" providerId="LiveId" clId="{F787B945-7B78-465E-9D02-BC1761FBC4D5}" dt="2026-08-31T05:02:10.303" v="36" actId="26606"/>
          <ac:spMkLst>
            <pc:docMk/>
            <pc:sldMk cId="0" sldId="284"/>
            <ac:spMk id="4" creationId="{00000000-0000-0000-0000-000000000000}"/>
          </ac:spMkLst>
        </pc:spChg>
        <pc:graphicFrameChg chg="add">
          <ac:chgData name="Dr. Isaac Asiedu" userId="58e7ecce42547cee" providerId="LiveId" clId="{F787B945-7B78-465E-9D02-BC1761FBC4D5}" dt="2026-08-31T05:02:10.303" v="36" actId="26606"/>
          <ac:graphicFrameMkLst>
            <pc:docMk/>
            <pc:sldMk cId="0" sldId="284"/>
            <ac:graphicFrameMk id="8" creationId="{2E819A5D-364E-804F-C3F0-D61BDB8D25C6}"/>
          </ac:graphicFrameMkLst>
        </pc:graphicFrameChg>
      </pc:sldChg>
      <pc:sldChg chg="addSp delSp mod">
        <pc:chgData name="Dr. Isaac Asiedu" userId="58e7ecce42547cee" providerId="LiveId" clId="{F787B945-7B78-465E-9D02-BC1761FBC4D5}" dt="2026-08-31T05:02:17.469" v="37" actId="26606"/>
        <pc:sldMkLst>
          <pc:docMk/>
          <pc:sldMk cId="0" sldId="285"/>
        </pc:sldMkLst>
        <pc:spChg chg="del">
          <ac:chgData name="Dr. Isaac Asiedu" userId="58e7ecce42547cee" providerId="LiveId" clId="{F787B945-7B78-465E-9D02-BC1761FBC4D5}" dt="2026-08-31T05:02:17.469" v="37" actId="26606"/>
          <ac:spMkLst>
            <pc:docMk/>
            <pc:sldMk cId="0" sldId="285"/>
            <ac:spMk id="4" creationId="{00000000-0000-0000-0000-000000000000}"/>
          </ac:spMkLst>
        </pc:spChg>
        <pc:graphicFrameChg chg="add">
          <ac:chgData name="Dr. Isaac Asiedu" userId="58e7ecce42547cee" providerId="LiveId" clId="{F787B945-7B78-465E-9D02-BC1761FBC4D5}" dt="2026-08-31T05:02:17.469" v="37" actId="26606"/>
          <ac:graphicFrameMkLst>
            <pc:docMk/>
            <pc:sldMk cId="0" sldId="285"/>
            <ac:graphicFrameMk id="8" creationId="{69AC8086-DFBF-F313-EAEF-32E000E7B80C}"/>
          </ac:graphicFrameMkLst>
        </pc:graphicFrameChg>
      </pc:sldChg>
      <pc:sldChg chg="addSp delSp mod">
        <pc:chgData name="Dr. Isaac Asiedu" userId="58e7ecce42547cee" providerId="LiveId" clId="{F787B945-7B78-465E-9D02-BC1761FBC4D5}" dt="2026-08-31T05:02:34.317" v="38" actId="26606"/>
        <pc:sldMkLst>
          <pc:docMk/>
          <pc:sldMk cId="0" sldId="287"/>
        </pc:sldMkLst>
        <pc:spChg chg="del">
          <ac:chgData name="Dr. Isaac Asiedu" userId="58e7ecce42547cee" providerId="LiveId" clId="{F787B945-7B78-465E-9D02-BC1761FBC4D5}" dt="2026-08-31T05:02:34.317" v="38" actId="26606"/>
          <ac:spMkLst>
            <pc:docMk/>
            <pc:sldMk cId="0" sldId="287"/>
            <ac:spMk id="4" creationId="{00000000-0000-0000-0000-000000000000}"/>
          </ac:spMkLst>
        </pc:spChg>
        <pc:graphicFrameChg chg="add">
          <ac:chgData name="Dr. Isaac Asiedu" userId="58e7ecce42547cee" providerId="LiveId" clId="{F787B945-7B78-465E-9D02-BC1761FBC4D5}" dt="2026-08-31T05:02:34.317" v="38" actId="26606"/>
          <ac:graphicFrameMkLst>
            <pc:docMk/>
            <pc:sldMk cId="0" sldId="287"/>
            <ac:graphicFrameMk id="8" creationId="{0005272C-E050-097E-1836-E43944C6E8AC}"/>
          </ac:graphicFrameMkLst>
        </pc:graphicFrameChg>
      </pc:sldChg>
      <pc:sldChg chg="addSp delSp mod">
        <pc:chgData name="Dr. Isaac Asiedu" userId="58e7ecce42547cee" providerId="LiveId" clId="{F787B945-7B78-465E-9D02-BC1761FBC4D5}" dt="2026-08-31T05:02:46.669" v="39" actId="26606"/>
        <pc:sldMkLst>
          <pc:docMk/>
          <pc:sldMk cId="0" sldId="288"/>
        </pc:sldMkLst>
        <pc:spChg chg="del">
          <ac:chgData name="Dr. Isaac Asiedu" userId="58e7ecce42547cee" providerId="LiveId" clId="{F787B945-7B78-465E-9D02-BC1761FBC4D5}" dt="2026-08-31T05:02:46.669" v="39" actId="26606"/>
          <ac:spMkLst>
            <pc:docMk/>
            <pc:sldMk cId="0" sldId="288"/>
            <ac:spMk id="4" creationId="{00000000-0000-0000-0000-000000000000}"/>
          </ac:spMkLst>
        </pc:spChg>
        <pc:graphicFrameChg chg="add">
          <ac:chgData name="Dr. Isaac Asiedu" userId="58e7ecce42547cee" providerId="LiveId" clId="{F787B945-7B78-465E-9D02-BC1761FBC4D5}" dt="2026-08-31T05:02:46.669" v="39" actId="26606"/>
          <ac:graphicFrameMkLst>
            <pc:docMk/>
            <pc:sldMk cId="0" sldId="288"/>
            <ac:graphicFrameMk id="8" creationId="{4ADC4F9F-8E61-0A20-9ED2-E319C007A757}"/>
          </ac:graphicFrameMkLst>
        </pc:graphicFrameChg>
      </pc:sldChg>
      <pc:sldChg chg="addSp delSp mod">
        <pc:chgData name="Dr. Isaac Asiedu" userId="58e7ecce42547cee" providerId="LiveId" clId="{F787B945-7B78-465E-9D02-BC1761FBC4D5}" dt="2026-08-31T05:03:01.717" v="42" actId="26606"/>
        <pc:sldMkLst>
          <pc:docMk/>
          <pc:sldMk cId="0" sldId="289"/>
        </pc:sldMkLst>
        <pc:spChg chg="add del">
          <ac:chgData name="Dr. Isaac Asiedu" userId="58e7ecce42547cee" providerId="LiveId" clId="{F787B945-7B78-465E-9D02-BC1761FBC4D5}" dt="2026-08-31T05:03:01.717" v="42" actId="26606"/>
          <ac:spMkLst>
            <pc:docMk/>
            <pc:sldMk cId="0" sldId="289"/>
            <ac:spMk id="4" creationId="{00000000-0000-0000-0000-000000000000}"/>
          </ac:spMkLst>
        </pc:spChg>
        <pc:graphicFrameChg chg="add del">
          <ac:chgData name="Dr. Isaac Asiedu" userId="58e7ecce42547cee" providerId="LiveId" clId="{F787B945-7B78-465E-9D02-BC1761FBC4D5}" dt="2026-08-31T05:03:01.672" v="41" actId="26606"/>
          <ac:graphicFrameMkLst>
            <pc:docMk/>
            <pc:sldMk cId="0" sldId="289"/>
            <ac:graphicFrameMk id="8" creationId="{E7562848-F2F4-A515-33C2-08AF6BC44CDE}"/>
          </ac:graphicFrameMkLst>
        </pc:graphicFrameChg>
        <pc:graphicFrameChg chg="add">
          <ac:chgData name="Dr. Isaac Asiedu" userId="58e7ecce42547cee" providerId="LiveId" clId="{F787B945-7B78-465E-9D02-BC1761FBC4D5}" dt="2026-08-31T05:03:01.717" v="42" actId="26606"/>
          <ac:graphicFrameMkLst>
            <pc:docMk/>
            <pc:sldMk cId="0" sldId="289"/>
            <ac:graphicFrameMk id="10" creationId="{ED754DC0-DB49-87F9-268A-24CDCD148C58}"/>
          </ac:graphicFrameMkLst>
        </pc:graphicFrameChg>
      </pc:sldChg>
      <pc:sldChg chg="addSp delSp mod">
        <pc:chgData name="Dr. Isaac Asiedu" userId="58e7ecce42547cee" providerId="LiveId" clId="{F787B945-7B78-465E-9D02-BC1761FBC4D5}" dt="2026-08-31T05:03:13.962" v="43" actId="26606"/>
        <pc:sldMkLst>
          <pc:docMk/>
          <pc:sldMk cId="0" sldId="290"/>
        </pc:sldMkLst>
        <pc:spChg chg="del">
          <ac:chgData name="Dr. Isaac Asiedu" userId="58e7ecce42547cee" providerId="LiveId" clId="{F787B945-7B78-465E-9D02-BC1761FBC4D5}" dt="2026-08-31T05:03:13.962" v="43" actId="26606"/>
          <ac:spMkLst>
            <pc:docMk/>
            <pc:sldMk cId="0" sldId="290"/>
            <ac:spMk id="4" creationId="{00000000-0000-0000-0000-000000000000}"/>
          </ac:spMkLst>
        </pc:spChg>
        <pc:graphicFrameChg chg="add">
          <ac:chgData name="Dr. Isaac Asiedu" userId="58e7ecce42547cee" providerId="LiveId" clId="{F787B945-7B78-465E-9D02-BC1761FBC4D5}" dt="2026-08-31T05:03:13.962" v="43" actId="26606"/>
          <ac:graphicFrameMkLst>
            <pc:docMk/>
            <pc:sldMk cId="0" sldId="290"/>
            <ac:graphicFrameMk id="8" creationId="{C649B102-50DE-BC65-E24A-859A070EB053}"/>
          </ac:graphicFrameMkLst>
        </pc:graphicFrameChg>
      </pc:sldChg>
      <pc:sldChg chg="addSp delSp mod">
        <pc:chgData name="Dr. Isaac Asiedu" userId="58e7ecce42547cee" providerId="LiveId" clId="{F787B945-7B78-465E-9D02-BC1761FBC4D5}" dt="2026-08-31T05:03:33.245" v="44" actId="26606"/>
        <pc:sldMkLst>
          <pc:docMk/>
          <pc:sldMk cId="0" sldId="292"/>
        </pc:sldMkLst>
        <pc:spChg chg="del">
          <ac:chgData name="Dr. Isaac Asiedu" userId="58e7ecce42547cee" providerId="LiveId" clId="{F787B945-7B78-465E-9D02-BC1761FBC4D5}" dt="2026-08-31T05:03:33.245" v="44" actId="26606"/>
          <ac:spMkLst>
            <pc:docMk/>
            <pc:sldMk cId="0" sldId="292"/>
            <ac:spMk id="4" creationId="{00000000-0000-0000-0000-000000000000}"/>
          </ac:spMkLst>
        </pc:spChg>
        <pc:graphicFrameChg chg="add">
          <ac:chgData name="Dr. Isaac Asiedu" userId="58e7ecce42547cee" providerId="LiveId" clId="{F787B945-7B78-465E-9D02-BC1761FBC4D5}" dt="2026-08-31T05:03:33.245" v="44" actId="26606"/>
          <ac:graphicFrameMkLst>
            <pc:docMk/>
            <pc:sldMk cId="0" sldId="292"/>
            <ac:graphicFrameMk id="8" creationId="{A3785CD6-3C37-C6E6-E5B1-141EFD1B34E7}"/>
          </ac:graphicFrameMkLst>
        </pc:graphicFrameChg>
      </pc:sldChg>
      <pc:sldChg chg="addSp delSp mod">
        <pc:chgData name="Dr. Isaac Asiedu" userId="58e7ecce42547cee" providerId="LiveId" clId="{F787B945-7B78-465E-9D02-BC1761FBC4D5}" dt="2026-08-31T05:04:00.916" v="45" actId="26606"/>
        <pc:sldMkLst>
          <pc:docMk/>
          <pc:sldMk cId="0" sldId="293"/>
        </pc:sldMkLst>
        <pc:spChg chg="del">
          <ac:chgData name="Dr. Isaac Asiedu" userId="58e7ecce42547cee" providerId="LiveId" clId="{F787B945-7B78-465E-9D02-BC1761FBC4D5}" dt="2026-08-31T05:04:00.916" v="45" actId="26606"/>
          <ac:spMkLst>
            <pc:docMk/>
            <pc:sldMk cId="0" sldId="293"/>
            <ac:spMk id="4" creationId="{00000000-0000-0000-0000-000000000000}"/>
          </ac:spMkLst>
        </pc:spChg>
        <pc:graphicFrameChg chg="add">
          <ac:chgData name="Dr. Isaac Asiedu" userId="58e7ecce42547cee" providerId="LiveId" clId="{F787B945-7B78-465E-9D02-BC1761FBC4D5}" dt="2026-08-31T05:04:00.916" v="45" actId="26606"/>
          <ac:graphicFrameMkLst>
            <pc:docMk/>
            <pc:sldMk cId="0" sldId="293"/>
            <ac:graphicFrameMk id="8" creationId="{F743B207-0618-5736-8E95-3245D75A8DB9}"/>
          </ac:graphicFrameMkLst>
        </pc:graphicFrameChg>
      </pc:sldChg>
      <pc:sldChg chg="addSp delSp mod">
        <pc:chgData name="Dr. Isaac Asiedu" userId="58e7ecce42547cee" providerId="LiveId" clId="{F787B945-7B78-465E-9D02-BC1761FBC4D5}" dt="2026-08-31T05:04:10.950" v="46" actId="26606"/>
        <pc:sldMkLst>
          <pc:docMk/>
          <pc:sldMk cId="0" sldId="294"/>
        </pc:sldMkLst>
        <pc:spChg chg="del">
          <ac:chgData name="Dr. Isaac Asiedu" userId="58e7ecce42547cee" providerId="LiveId" clId="{F787B945-7B78-465E-9D02-BC1761FBC4D5}" dt="2026-08-31T05:04:10.950" v="46" actId="26606"/>
          <ac:spMkLst>
            <pc:docMk/>
            <pc:sldMk cId="0" sldId="294"/>
            <ac:spMk id="4" creationId="{00000000-0000-0000-0000-000000000000}"/>
          </ac:spMkLst>
        </pc:spChg>
        <pc:graphicFrameChg chg="add">
          <ac:chgData name="Dr. Isaac Asiedu" userId="58e7ecce42547cee" providerId="LiveId" clId="{F787B945-7B78-465E-9D02-BC1761FBC4D5}" dt="2026-08-31T05:04:10.950" v="46" actId="26606"/>
          <ac:graphicFrameMkLst>
            <pc:docMk/>
            <pc:sldMk cId="0" sldId="294"/>
            <ac:graphicFrameMk id="8" creationId="{B1A39682-3150-A3D2-07E1-A86F16E266CA}"/>
          </ac:graphicFrameMkLst>
        </pc:graphicFrameChg>
      </pc:sldChg>
      <pc:sldChg chg="addSp delSp mod">
        <pc:chgData name="Dr. Isaac Asiedu" userId="58e7ecce42547cee" providerId="LiveId" clId="{F787B945-7B78-465E-9D02-BC1761FBC4D5}" dt="2026-08-31T05:04:20.804" v="47" actId="26606"/>
        <pc:sldMkLst>
          <pc:docMk/>
          <pc:sldMk cId="0" sldId="295"/>
        </pc:sldMkLst>
        <pc:spChg chg="del">
          <ac:chgData name="Dr. Isaac Asiedu" userId="58e7ecce42547cee" providerId="LiveId" clId="{F787B945-7B78-465E-9D02-BC1761FBC4D5}" dt="2026-08-31T05:04:20.804" v="47" actId="26606"/>
          <ac:spMkLst>
            <pc:docMk/>
            <pc:sldMk cId="0" sldId="295"/>
            <ac:spMk id="4" creationId="{00000000-0000-0000-0000-000000000000}"/>
          </ac:spMkLst>
        </pc:spChg>
        <pc:graphicFrameChg chg="add">
          <ac:chgData name="Dr. Isaac Asiedu" userId="58e7ecce42547cee" providerId="LiveId" clId="{F787B945-7B78-465E-9D02-BC1761FBC4D5}" dt="2026-08-31T05:04:20.804" v="47" actId="26606"/>
          <ac:graphicFrameMkLst>
            <pc:docMk/>
            <pc:sldMk cId="0" sldId="295"/>
            <ac:graphicFrameMk id="8" creationId="{CB2ED6F1-6AEB-1606-8E2F-62BAAFF19234}"/>
          </ac:graphicFrameMkLst>
        </pc:graphicFrameChg>
      </pc:sldChg>
      <pc:sldChg chg="addSp delSp mod">
        <pc:chgData name="Dr. Isaac Asiedu" userId="58e7ecce42547cee" providerId="LiveId" clId="{F787B945-7B78-465E-9D02-BC1761FBC4D5}" dt="2026-08-31T05:04:40.600" v="48" actId="26606"/>
        <pc:sldMkLst>
          <pc:docMk/>
          <pc:sldMk cId="0" sldId="297"/>
        </pc:sldMkLst>
        <pc:spChg chg="del">
          <ac:chgData name="Dr. Isaac Asiedu" userId="58e7ecce42547cee" providerId="LiveId" clId="{F787B945-7B78-465E-9D02-BC1761FBC4D5}" dt="2026-08-31T05:04:40.600" v="48" actId="26606"/>
          <ac:spMkLst>
            <pc:docMk/>
            <pc:sldMk cId="0" sldId="297"/>
            <ac:spMk id="4" creationId="{00000000-0000-0000-0000-000000000000}"/>
          </ac:spMkLst>
        </pc:spChg>
        <pc:graphicFrameChg chg="add">
          <ac:chgData name="Dr. Isaac Asiedu" userId="58e7ecce42547cee" providerId="LiveId" clId="{F787B945-7B78-465E-9D02-BC1761FBC4D5}" dt="2026-08-31T05:04:40.600" v="48" actId="26606"/>
          <ac:graphicFrameMkLst>
            <pc:docMk/>
            <pc:sldMk cId="0" sldId="297"/>
            <ac:graphicFrameMk id="8" creationId="{7DA95B40-6A2F-7F5F-C94F-0AEE2E0ECC31}"/>
          </ac:graphicFrameMkLst>
        </pc:graphicFrameChg>
      </pc:sldChg>
      <pc:sldChg chg="addSp delSp mod">
        <pc:chgData name="Dr. Isaac Asiedu" userId="58e7ecce42547cee" providerId="LiveId" clId="{F787B945-7B78-465E-9D02-BC1761FBC4D5}" dt="2026-08-31T05:04:57.414" v="49" actId="26606"/>
        <pc:sldMkLst>
          <pc:docMk/>
          <pc:sldMk cId="0" sldId="298"/>
        </pc:sldMkLst>
        <pc:spChg chg="del">
          <ac:chgData name="Dr. Isaac Asiedu" userId="58e7ecce42547cee" providerId="LiveId" clId="{F787B945-7B78-465E-9D02-BC1761FBC4D5}" dt="2026-08-31T05:04:57.414" v="49" actId="26606"/>
          <ac:spMkLst>
            <pc:docMk/>
            <pc:sldMk cId="0" sldId="298"/>
            <ac:spMk id="4" creationId="{00000000-0000-0000-0000-000000000000}"/>
          </ac:spMkLst>
        </pc:spChg>
        <pc:graphicFrameChg chg="add">
          <ac:chgData name="Dr. Isaac Asiedu" userId="58e7ecce42547cee" providerId="LiveId" clId="{F787B945-7B78-465E-9D02-BC1761FBC4D5}" dt="2026-08-31T05:04:57.414" v="49" actId="26606"/>
          <ac:graphicFrameMkLst>
            <pc:docMk/>
            <pc:sldMk cId="0" sldId="298"/>
            <ac:graphicFrameMk id="8" creationId="{9059105A-FEC4-D928-8BEF-893D01B884D2}"/>
          </ac:graphicFrameMkLst>
        </pc:graphicFrameChg>
      </pc:sldChg>
      <pc:sldChg chg="addSp delSp mod">
        <pc:chgData name="Dr. Isaac Asiedu" userId="58e7ecce42547cee" providerId="LiveId" clId="{F787B945-7B78-465E-9D02-BC1761FBC4D5}" dt="2026-08-31T05:05:04.533" v="50" actId="26606"/>
        <pc:sldMkLst>
          <pc:docMk/>
          <pc:sldMk cId="0" sldId="299"/>
        </pc:sldMkLst>
        <pc:spChg chg="del">
          <ac:chgData name="Dr. Isaac Asiedu" userId="58e7ecce42547cee" providerId="LiveId" clId="{F787B945-7B78-465E-9D02-BC1761FBC4D5}" dt="2026-08-31T05:05:04.533" v="50" actId="26606"/>
          <ac:spMkLst>
            <pc:docMk/>
            <pc:sldMk cId="0" sldId="299"/>
            <ac:spMk id="4" creationId="{00000000-0000-0000-0000-000000000000}"/>
          </ac:spMkLst>
        </pc:spChg>
        <pc:graphicFrameChg chg="add">
          <ac:chgData name="Dr. Isaac Asiedu" userId="58e7ecce42547cee" providerId="LiveId" clId="{F787B945-7B78-465E-9D02-BC1761FBC4D5}" dt="2026-08-31T05:05:04.533" v="50" actId="26606"/>
          <ac:graphicFrameMkLst>
            <pc:docMk/>
            <pc:sldMk cId="0" sldId="299"/>
            <ac:graphicFrameMk id="8" creationId="{BF6E7506-C96F-B976-1162-DFFD6A1DB745}"/>
          </ac:graphicFrameMkLst>
        </pc:graphicFrameChg>
      </pc:sldChg>
      <pc:sldChg chg="addSp delSp mod">
        <pc:chgData name="Dr. Isaac Asiedu" userId="58e7ecce42547cee" providerId="LiveId" clId="{F787B945-7B78-465E-9D02-BC1761FBC4D5}" dt="2026-08-31T05:05:15.158" v="51" actId="26606"/>
        <pc:sldMkLst>
          <pc:docMk/>
          <pc:sldMk cId="0" sldId="300"/>
        </pc:sldMkLst>
        <pc:spChg chg="del">
          <ac:chgData name="Dr. Isaac Asiedu" userId="58e7ecce42547cee" providerId="LiveId" clId="{F787B945-7B78-465E-9D02-BC1761FBC4D5}" dt="2026-08-31T05:05:15.158" v="51" actId="26606"/>
          <ac:spMkLst>
            <pc:docMk/>
            <pc:sldMk cId="0" sldId="300"/>
            <ac:spMk id="4" creationId="{00000000-0000-0000-0000-000000000000}"/>
          </ac:spMkLst>
        </pc:spChg>
        <pc:graphicFrameChg chg="add">
          <ac:chgData name="Dr. Isaac Asiedu" userId="58e7ecce42547cee" providerId="LiveId" clId="{F787B945-7B78-465E-9D02-BC1761FBC4D5}" dt="2026-08-31T05:05:15.158" v="51" actId="26606"/>
          <ac:graphicFrameMkLst>
            <pc:docMk/>
            <pc:sldMk cId="0" sldId="300"/>
            <ac:graphicFrameMk id="8" creationId="{EFD834F0-7A6F-B70B-9DF5-DCB74B2F7533}"/>
          </ac:graphicFrameMkLst>
        </pc:graphicFrameChg>
      </pc:sldChg>
      <pc:sldChg chg="addSp delSp mod">
        <pc:chgData name="Dr. Isaac Asiedu" userId="58e7ecce42547cee" providerId="LiveId" clId="{F787B945-7B78-465E-9D02-BC1761FBC4D5}" dt="2026-08-31T05:05:38.815" v="52" actId="26606"/>
        <pc:sldMkLst>
          <pc:docMk/>
          <pc:sldMk cId="0" sldId="302"/>
        </pc:sldMkLst>
        <pc:spChg chg="del">
          <ac:chgData name="Dr. Isaac Asiedu" userId="58e7ecce42547cee" providerId="LiveId" clId="{F787B945-7B78-465E-9D02-BC1761FBC4D5}" dt="2026-08-31T05:05:38.815" v="52" actId="26606"/>
          <ac:spMkLst>
            <pc:docMk/>
            <pc:sldMk cId="0" sldId="302"/>
            <ac:spMk id="4" creationId="{00000000-0000-0000-0000-000000000000}"/>
          </ac:spMkLst>
        </pc:spChg>
        <pc:graphicFrameChg chg="add">
          <ac:chgData name="Dr. Isaac Asiedu" userId="58e7ecce42547cee" providerId="LiveId" clId="{F787B945-7B78-465E-9D02-BC1761FBC4D5}" dt="2026-08-31T05:05:38.815" v="52" actId="26606"/>
          <ac:graphicFrameMkLst>
            <pc:docMk/>
            <pc:sldMk cId="0" sldId="302"/>
            <ac:graphicFrameMk id="8" creationId="{26BA69FF-CDA4-D153-4FE7-BF810B5FEBE0}"/>
          </ac:graphicFrameMkLst>
        </pc:graphicFrameChg>
      </pc:sldChg>
      <pc:sldChg chg="addSp delSp mod">
        <pc:chgData name="Dr. Isaac Asiedu" userId="58e7ecce42547cee" providerId="LiveId" clId="{F787B945-7B78-465E-9D02-BC1761FBC4D5}" dt="2026-08-31T05:05:55.311" v="53" actId="26606"/>
        <pc:sldMkLst>
          <pc:docMk/>
          <pc:sldMk cId="0" sldId="303"/>
        </pc:sldMkLst>
        <pc:spChg chg="del">
          <ac:chgData name="Dr. Isaac Asiedu" userId="58e7ecce42547cee" providerId="LiveId" clId="{F787B945-7B78-465E-9D02-BC1761FBC4D5}" dt="2026-08-31T05:05:55.311" v="53" actId="26606"/>
          <ac:spMkLst>
            <pc:docMk/>
            <pc:sldMk cId="0" sldId="303"/>
            <ac:spMk id="4" creationId="{00000000-0000-0000-0000-000000000000}"/>
          </ac:spMkLst>
        </pc:spChg>
        <pc:graphicFrameChg chg="add">
          <ac:chgData name="Dr. Isaac Asiedu" userId="58e7ecce42547cee" providerId="LiveId" clId="{F787B945-7B78-465E-9D02-BC1761FBC4D5}" dt="2026-08-31T05:05:55.311" v="53" actId="26606"/>
          <ac:graphicFrameMkLst>
            <pc:docMk/>
            <pc:sldMk cId="0" sldId="303"/>
            <ac:graphicFrameMk id="8" creationId="{2B2C4F2D-EE98-06FB-2988-5324B1110962}"/>
          </ac:graphicFrameMkLst>
        </pc:graphicFrameChg>
      </pc:sldChg>
      <pc:sldChg chg="addSp delSp mod">
        <pc:chgData name="Dr. Isaac Asiedu" userId="58e7ecce42547cee" providerId="LiveId" clId="{F787B945-7B78-465E-9D02-BC1761FBC4D5}" dt="2026-08-31T05:06:12.428" v="54" actId="26606"/>
        <pc:sldMkLst>
          <pc:docMk/>
          <pc:sldMk cId="0" sldId="304"/>
        </pc:sldMkLst>
        <pc:spChg chg="del">
          <ac:chgData name="Dr. Isaac Asiedu" userId="58e7ecce42547cee" providerId="LiveId" clId="{F787B945-7B78-465E-9D02-BC1761FBC4D5}" dt="2026-08-31T05:06:12.428" v="54" actId="26606"/>
          <ac:spMkLst>
            <pc:docMk/>
            <pc:sldMk cId="0" sldId="304"/>
            <ac:spMk id="4" creationId="{00000000-0000-0000-0000-000000000000}"/>
          </ac:spMkLst>
        </pc:spChg>
        <pc:graphicFrameChg chg="add">
          <ac:chgData name="Dr. Isaac Asiedu" userId="58e7ecce42547cee" providerId="LiveId" clId="{F787B945-7B78-465E-9D02-BC1761FBC4D5}" dt="2026-08-31T05:06:12.428" v="54" actId="26606"/>
          <ac:graphicFrameMkLst>
            <pc:docMk/>
            <pc:sldMk cId="0" sldId="304"/>
            <ac:graphicFrameMk id="8" creationId="{15A252E1-7A38-3886-E1EC-892E1C2ED6ED}"/>
          </ac:graphicFrameMkLst>
        </pc:graphicFrameChg>
      </pc:sldChg>
      <pc:sldChg chg="addSp delSp mod">
        <pc:chgData name="Dr. Isaac Asiedu" userId="58e7ecce42547cee" providerId="LiveId" clId="{F787B945-7B78-465E-9D02-BC1761FBC4D5}" dt="2026-08-31T05:06:27.166" v="55" actId="26606"/>
        <pc:sldMkLst>
          <pc:docMk/>
          <pc:sldMk cId="0" sldId="305"/>
        </pc:sldMkLst>
        <pc:spChg chg="del">
          <ac:chgData name="Dr. Isaac Asiedu" userId="58e7ecce42547cee" providerId="LiveId" clId="{F787B945-7B78-465E-9D02-BC1761FBC4D5}" dt="2026-08-31T05:06:27.166" v="55" actId="26606"/>
          <ac:spMkLst>
            <pc:docMk/>
            <pc:sldMk cId="0" sldId="305"/>
            <ac:spMk id="4" creationId="{00000000-0000-0000-0000-000000000000}"/>
          </ac:spMkLst>
        </pc:spChg>
        <pc:graphicFrameChg chg="add">
          <ac:chgData name="Dr. Isaac Asiedu" userId="58e7ecce42547cee" providerId="LiveId" clId="{F787B945-7B78-465E-9D02-BC1761FBC4D5}" dt="2026-08-31T05:06:27.166" v="55" actId="26606"/>
          <ac:graphicFrameMkLst>
            <pc:docMk/>
            <pc:sldMk cId="0" sldId="305"/>
            <ac:graphicFrameMk id="8" creationId="{AE1CF05F-469E-AE7E-A9E9-D5E13A656ED0}"/>
          </ac:graphicFrameMkLst>
        </pc:graphicFrameChg>
      </pc:sldChg>
      <pc:sldChg chg="addSp delSp mod">
        <pc:chgData name="Dr. Isaac Asiedu" userId="58e7ecce42547cee" providerId="LiveId" clId="{F787B945-7B78-465E-9D02-BC1761FBC4D5}" dt="2026-08-31T05:06:47.950" v="58" actId="26606"/>
        <pc:sldMkLst>
          <pc:docMk/>
          <pc:sldMk cId="0" sldId="307"/>
        </pc:sldMkLst>
        <pc:spChg chg="add del">
          <ac:chgData name="Dr. Isaac Asiedu" userId="58e7ecce42547cee" providerId="LiveId" clId="{F787B945-7B78-465E-9D02-BC1761FBC4D5}" dt="2026-08-31T05:06:47.950" v="58" actId="26606"/>
          <ac:spMkLst>
            <pc:docMk/>
            <pc:sldMk cId="0" sldId="307"/>
            <ac:spMk id="4" creationId="{00000000-0000-0000-0000-000000000000}"/>
          </ac:spMkLst>
        </pc:spChg>
        <pc:graphicFrameChg chg="add del">
          <ac:chgData name="Dr. Isaac Asiedu" userId="58e7ecce42547cee" providerId="LiveId" clId="{F787B945-7B78-465E-9D02-BC1761FBC4D5}" dt="2026-08-31T05:06:47.905" v="57" actId="26606"/>
          <ac:graphicFrameMkLst>
            <pc:docMk/>
            <pc:sldMk cId="0" sldId="307"/>
            <ac:graphicFrameMk id="8" creationId="{19F48F31-912F-01C4-0A1F-4F200F74863A}"/>
          </ac:graphicFrameMkLst>
        </pc:graphicFrameChg>
        <pc:graphicFrameChg chg="add">
          <ac:chgData name="Dr. Isaac Asiedu" userId="58e7ecce42547cee" providerId="LiveId" clId="{F787B945-7B78-465E-9D02-BC1761FBC4D5}" dt="2026-08-31T05:06:47.950" v="58" actId="26606"/>
          <ac:graphicFrameMkLst>
            <pc:docMk/>
            <pc:sldMk cId="0" sldId="307"/>
            <ac:graphicFrameMk id="10" creationId="{9FCB45D3-F0B9-C575-F825-301202CFA479}"/>
          </ac:graphicFrameMkLst>
        </pc:graphicFrameChg>
      </pc:sldChg>
      <pc:sldChg chg="addSp delSp mod">
        <pc:chgData name="Dr. Isaac Asiedu" userId="58e7ecce42547cee" providerId="LiveId" clId="{F787B945-7B78-465E-9D02-BC1761FBC4D5}" dt="2026-08-31T05:07:01.888" v="59" actId="26606"/>
        <pc:sldMkLst>
          <pc:docMk/>
          <pc:sldMk cId="0" sldId="308"/>
        </pc:sldMkLst>
        <pc:spChg chg="del">
          <ac:chgData name="Dr. Isaac Asiedu" userId="58e7ecce42547cee" providerId="LiveId" clId="{F787B945-7B78-465E-9D02-BC1761FBC4D5}" dt="2026-08-31T05:07:01.888" v="59" actId="26606"/>
          <ac:spMkLst>
            <pc:docMk/>
            <pc:sldMk cId="0" sldId="308"/>
            <ac:spMk id="4" creationId="{00000000-0000-0000-0000-000000000000}"/>
          </ac:spMkLst>
        </pc:spChg>
        <pc:graphicFrameChg chg="add">
          <ac:chgData name="Dr. Isaac Asiedu" userId="58e7ecce42547cee" providerId="LiveId" clId="{F787B945-7B78-465E-9D02-BC1761FBC4D5}" dt="2026-08-31T05:07:01.888" v="59" actId="26606"/>
          <ac:graphicFrameMkLst>
            <pc:docMk/>
            <pc:sldMk cId="0" sldId="308"/>
            <ac:graphicFrameMk id="8" creationId="{F2A44569-B6D1-54BA-43BA-A9525B5F4D71}"/>
          </ac:graphicFrameMkLst>
        </pc:graphicFrameChg>
      </pc:sldChg>
      <pc:sldChg chg="addSp delSp mod">
        <pc:chgData name="Dr. Isaac Asiedu" userId="58e7ecce42547cee" providerId="LiveId" clId="{F787B945-7B78-465E-9D02-BC1761FBC4D5}" dt="2026-08-31T05:07:12.167" v="60" actId="26606"/>
        <pc:sldMkLst>
          <pc:docMk/>
          <pc:sldMk cId="0" sldId="309"/>
        </pc:sldMkLst>
        <pc:spChg chg="del">
          <ac:chgData name="Dr. Isaac Asiedu" userId="58e7ecce42547cee" providerId="LiveId" clId="{F787B945-7B78-465E-9D02-BC1761FBC4D5}" dt="2026-08-31T05:07:12.167" v="60" actId="26606"/>
          <ac:spMkLst>
            <pc:docMk/>
            <pc:sldMk cId="0" sldId="309"/>
            <ac:spMk id="4" creationId="{00000000-0000-0000-0000-000000000000}"/>
          </ac:spMkLst>
        </pc:spChg>
        <pc:graphicFrameChg chg="add">
          <ac:chgData name="Dr. Isaac Asiedu" userId="58e7ecce42547cee" providerId="LiveId" clId="{F787B945-7B78-465E-9D02-BC1761FBC4D5}" dt="2026-08-31T05:07:12.167" v="60" actId="26606"/>
          <ac:graphicFrameMkLst>
            <pc:docMk/>
            <pc:sldMk cId="0" sldId="309"/>
            <ac:graphicFrameMk id="8" creationId="{79B436F3-A4BD-314D-D506-E2587102392A}"/>
          </ac:graphicFrameMkLst>
        </pc:graphicFrameChg>
      </pc:sldChg>
      <pc:sldChg chg="addSp delSp mod">
        <pc:chgData name="Dr. Isaac Asiedu" userId="58e7ecce42547cee" providerId="LiveId" clId="{F787B945-7B78-465E-9D02-BC1761FBC4D5}" dt="2026-08-31T05:07:29.254" v="61" actId="26606"/>
        <pc:sldMkLst>
          <pc:docMk/>
          <pc:sldMk cId="0" sldId="310"/>
        </pc:sldMkLst>
        <pc:spChg chg="del">
          <ac:chgData name="Dr. Isaac Asiedu" userId="58e7ecce42547cee" providerId="LiveId" clId="{F787B945-7B78-465E-9D02-BC1761FBC4D5}" dt="2026-08-31T05:07:29.254" v="61" actId="26606"/>
          <ac:spMkLst>
            <pc:docMk/>
            <pc:sldMk cId="0" sldId="310"/>
            <ac:spMk id="4" creationId="{00000000-0000-0000-0000-000000000000}"/>
          </ac:spMkLst>
        </pc:spChg>
        <pc:graphicFrameChg chg="add">
          <ac:chgData name="Dr. Isaac Asiedu" userId="58e7ecce42547cee" providerId="LiveId" clId="{F787B945-7B78-465E-9D02-BC1761FBC4D5}" dt="2026-08-31T05:07:29.254" v="61" actId="26606"/>
          <ac:graphicFrameMkLst>
            <pc:docMk/>
            <pc:sldMk cId="0" sldId="310"/>
            <ac:graphicFrameMk id="8" creationId="{01244984-DC62-60E3-05F3-B6C9D09CDF4A}"/>
          </ac:graphicFrameMkLst>
        </pc:graphicFrameChg>
      </pc:sldChg>
      <pc:sldChg chg="addSp delSp mod">
        <pc:chgData name="Dr. Isaac Asiedu" userId="58e7ecce42547cee" providerId="LiveId" clId="{F787B945-7B78-465E-9D02-BC1761FBC4D5}" dt="2026-08-31T05:07:48.463" v="62" actId="26606"/>
        <pc:sldMkLst>
          <pc:docMk/>
          <pc:sldMk cId="0" sldId="312"/>
        </pc:sldMkLst>
        <pc:spChg chg="del">
          <ac:chgData name="Dr. Isaac Asiedu" userId="58e7ecce42547cee" providerId="LiveId" clId="{F787B945-7B78-465E-9D02-BC1761FBC4D5}" dt="2026-08-31T05:07:48.463" v="62" actId="26606"/>
          <ac:spMkLst>
            <pc:docMk/>
            <pc:sldMk cId="0" sldId="312"/>
            <ac:spMk id="4" creationId="{00000000-0000-0000-0000-000000000000}"/>
          </ac:spMkLst>
        </pc:spChg>
        <pc:graphicFrameChg chg="add">
          <ac:chgData name="Dr. Isaac Asiedu" userId="58e7ecce42547cee" providerId="LiveId" clId="{F787B945-7B78-465E-9D02-BC1761FBC4D5}" dt="2026-08-31T05:07:48.463" v="62" actId="26606"/>
          <ac:graphicFrameMkLst>
            <pc:docMk/>
            <pc:sldMk cId="0" sldId="312"/>
            <ac:graphicFrameMk id="8" creationId="{91EDC90B-6579-ACD9-B667-40D5E696B1B8}"/>
          </ac:graphicFrameMkLst>
        </pc:graphicFrameChg>
      </pc:sldChg>
      <pc:sldChg chg="addSp delSp mod">
        <pc:chgData name="Dr. Isaac Asiedu" userId="58e7ecce42547cee" providerId="LiveId" clId="{F787B945-7B78-465E-9D02-BC1761FBC4D5}" dt="2026-08-31T05:08:09.726" v="69" actId="26606"/>
        <pc:sldMkLst>
          <pc:docMk/>
          <pc:sldMk cId="0" sldId="313"/>
        </pc:sldMkLst>
        <pc:spChg chg="add del">
          <ac:chgData name="Dr. Isaac Asiedu" userId="58e7ecce42547cee" providerId="LiveId" clId="{F787B945-7B78-465E-9D02-BC1761FBC4D5}" dt="2026-08-31T05:08:09.726" v="69" actId="26606"/>
          <ac:spMkLst>
            <pc:docMk/>
            <pc:sldMk cId="0" sldId="313"/>
            <ac:spMk id="4" creationId="{00000000-0000-0000-0000-000000000000}"/>
          </ac:spMkLst>
        </pc:spChg>
        <pc:graphicFrameChg chg="add del">
          <ac:chgData name="Dr. Isaac Asiedu" userId="58e7ecce42547cee" providerId="LiveId" clId="{F787B945-7B78-465E-9D02-BC1761FBC4D5}" dt="2026-08-31T05:08:05.569" v="64" actId="26606"/>
          <ac:graphicFrameMkLst>
            <pc:docMk/>
            <pc:sldMk cId="0" sldId="313"/>
            <ac:graphicFrameMk id="8" creationId="{2AE231A8-538E-26F7-BC09-ADFC4E0E8246}"/>
          </ac:graphicFrameMkLst>
        </pc:graphicFrameChg>
        <pc:graphicFrameChg chg="add del">
          <ac:chgData name="Dr. Isaac Asiedu" userId="58e7ecce42547cee" providerId="LiveId" clId="{F787B945-7B78-465E-9D02-BC1761FBC4D5}" dt="2026-08-31T05:08:07.828" v="66" actId="26606"/>
          <ac:graphicFrameMkLst>
            <pc:docMk/>
            <pc:sldMk cId="0" sldId="313"/>
            <ac:graphicFrameMk id="10" creationId="{2498CD46-1D8B-3CAE-4C13-D71C6D97C641}"/>
          </ac:graphicFrameMkLst>
        </pc:graphicFrameChg>
        <pc:graphicFrameChg chg="add del">
          <ac:chgData name="Dr. Isaac Asiedu" userId="58e7ecce42547cee" providerId="LiveId" clId="{F787B945-7B78-465E-9D02-BC1761FBC4D5}" dt="2026-08-31T05:08:09.681" v="68" actId="26606"/>
          <ac:graphicFrameMkLst>
            <pc:docMk/>
            <pc:sldMk cId="0" sldId="313"/>
            <ac:graphicFrameMk id="12" creationId="{86E38BE1-E280-4C1F-A19A-0EECC88DCAE0}"/>
          </ac:graphicFrameMkLst>
        </pc:graphicFrameChg>
        <pc:graphicFrameChg chg="add">
          <ac:chgData name="Dr. Isaac Asiedu" userId="58e7ecce42547cee" providerId="LiveId" clId="{F787B945-7B78-465E-9D02-BC1761FBC4D5}" dt="2026-08-31T05:08:09.726" v="69" actId="26606"/>
          <ac:graphicFrameMkLst>
            <pc:docMk/>
            <pc:sldMk cId="0" sldId="313"/>
            <ac:graphicFrameMk id="14" creationId="{2498CD46-1D8B-3CAE-4C13-D71C6D97C641}"/>
          </ac:graphicFrameMkLst>
        </pc:graphicFrameChg>
      </pc:sldChg>
      <pc:sldChg chg="addSp delSp mod">
        <pc:chgData name="Dr. Isaac Asiedu" userId="58e7ecce42547cee" providerId="LiveId" clId="{F787B945-7B78-465E-9D02-BC1761FBC4D5}" dt="2026-08-31T05:08:26.031" v="70" actId="26606"/>
        <pc:sldMkLst>
          <pc:docMk/>
          <pc:sldMk cId="0" sldId="314"/>
        </pc:sldMkLst>
        <pc:spChg chg="del">
          <ac:chgData name="Dr. Isaac Asiedu" userId="58e7ecce42547cee" providerId="LiveId" clId="{F787B945-7B78-465E-9D02-BC1761FBC4D5}" dt="2026-08-31T05:08:26.031" v="70" actId="26606"/>
          <ac:spMkLst>
            <pc:docMk/>
            <pc:sldMk cId="0" sldId="314"/>
            <ac:spMk id="4" creationId="{00000000-0000-0000-0000-000000000000}"/>
          </ac:spMkLst>
        </pc:spChg>
        <pc:graphicFrameChg chg="add">
          <ac:chgData name="Dr. Isaac Asiedu" userId="58e7ecce42547cee" providerId="LiveId" clId="{F787B945-7B78-465E-9D02-BC1761FBC4D5}" dt="2026-08-31T05:08:26.031" v="70" actId="26606"/>
          <ac:graphicFrameMkLst>
            <pc:docMk/>
            <pc:sldMk cId="0" sldId="314"/>
            <ac:graphicFrameMk id="8" creationId="{BC6CAE1B-8B37-5F1F-364D-37C302F21AE0}"/>
          </ac:graphicFrameMkLst>
        </pc:graphicFrameChg>
      </pc:sldChg>
      <pc:sldChg chg="addSp delSp mod">
        <pc:chgData name="Dr. Isaac Asiedu" userId="58e7ecce42547cee" providerId="LiveId" clId="{F787B945-7B78-465E-9D02-BC1761FBC4D5}" dt="2026-08-31T05:08:39.241" v="71" actId="26606"/>
        <pc:sldMkLst>
          <pc:docMk/>
          <pc:sldMk cId="0" sldId="315"/>
        </pc:sldMkLst>
        <pc:spChg chg="del">
          <ac:chgData name="Dr. Isaac Asiedu" userId="58e7ecce42547cee" providerId="LiveId" clId="{F787B945-7B78-465E-9D02-BC1761FBC4D5}" dt="2026-08-31T05:08:39.241" v="71" actId="26606"/>
          <ac:spMkLst>
            <pc:docMk/>
            <pc:sldMk cId="0" sldId="315"/>
            <ac:spMk id="4" creationId="{00000000-0000-0000-0000-000000000000}"/>
          </ac:spMkLst>
        </pc:spChg>
        <pc:graphicFrameChg chg="add">
          <ac:chgData name="Dr. Isaac Asiedu" userId="58e7ecce42547cee" providerId="LiveId" clId="{F787B945-7B78-465E-9D02-BC1761FBC4D5}" dt="2026-08-31T05:08:39.241" v="71" actId="26606"/>
          <ac:graphicFrameMkLst>
            <pc:docMk/>
            <pc:sldMk cId="0" sldId="315"/>
            <ac:graphicFrameMk id="8" creationId="{7981883A-040F-4450-8BBF-CE4C9687F232}"/>
          </ac:graphicFrameMkLst>
        </pc:graphicFrameChg>
      </pc:sldChg>
      <pc:sldChg chg="addSp delSp mod">
        <pc:chgData name="Dr. Isaac Asiedu" userId="58e7ecce42547cee" providerId="LiveId" clId="{F787B945-7B78-465E-9D02-BC1761FBC4D5}" dt="2026-08-31T05:08:55.133" v="72" actId="26606"/>
        <pc:sldMkLst>
          <pc:docMk/>
          <pc:sldMk cId="0" sldId="317"/>
        </pc:sldMkLst>
        <pc:spChg chg="del">
          <ac:chgData name="Dr. Isaac Asiedu" userId="58e7ecce42547cee" providerId="LiveId" clId="{F787B945-7B78-465E-9D02-BC1761FBC4D5}" dt="2026-08-31T05:08:55.133" v="72" actId="26606"/>
          <ac:spMkLst>
            <pc:docMk/>
            <pc:sldMk cId="0" sldId="317"/>
            <ac:spMk id="4" creationId="{00000000-0000-0000-0000-000000000000}"/>
          </ac:spMkLst>
        </pc:spChg>
        <pc:graphicFrameChg chg="add">
          <ac:chgData name="Dr. Isaac Asiedu" userId="58e7ecce42547cee" providerId="LiveId" clId="{F787B945-7B78-465E-9D02-BC1761FBC4D5}" dt="2026-08-31T05:08:55.133" v="72" actId="26606"/>
          <ac:graphicFrameMkLst>
            <pc:docMk/>
            <pc:sldMk cId="0" sldId="317"/>
            <ac:graphicFrameMk id="8" creationId="{1EB3DB07-6663-3CFB-F3D5-1178F7402B60}"/>
          </ac:graphicFrameMkLst>
        </pc:graphicFrameChg>
      </pc:sldChg>
      <pc:sldChg chg="addSp delSp mod">
        <pc:chgData name="Dr. Isaac Asiedu" userId="58e7ecce42547cee" providerId="LiveId" clId="{F787B945-7B78-465E-9D02-BC1761FBC4D5}" dt="2026-08-31T05:09:10.619" v="73" actId="26606"/>
        <pc:sldMkLst>
          <pc:docMk/>
          <pc:sldMk cId="0" sldId="318"/>
        </pc:sldMkLst>
        <pc:spChg chg="del">
          <ac:chgData name="Dr. Isaac Asiedu" userId="58e7ecce42547cee" providerId="LiveId" clId="{F787B945-7B78-465E-9D02-BC1761FBC4D5}" dt="2026-08-31T05:09:10.619" v="73" actId="26606"/>
          <ac:spMkLst>
            <pc:docMk/>
            <pc:sldMk cId="0" sldId="318"/>
            <ac:spMk id="4" creationId="{00000000-0000-0000-0000-000000000000}"/>
          </ac:spMkLst>
        </pc:spChg>
        <pc:graphicFrameChg chg="add">
          <ac:chgData name="Dr. Isaac Asiedu" userId="58e7ecce42547cee" providerId="LiveId" clId="{F787B945-7B78-465E-9D02-BC1761FBC4D5}" dt="2026-08-31T05:09:10.619" v="73" actId="26606"/>
          <ac:graphicFrameMkLst>
            <pc:docMk/>
            <pc:sldMk cId="0" sldId="318"/>
            <ac:graphicFrameMk id="8" creationId="{68BC77F8-A5F8-92DF-403E-F40D87789260}"/>
          </ac:graphicFrameMkLst>
        </pc:graphicFrameChg>
      </pc:sldChg>
      <pc:sldChg chg="addSp delSp mod">
        <pc:chgData name="Dr. Isaac Asiedu" userId="58e7ecce42547cee" providerId="LiveId" clId="{F787B945-7B78-465E-9D02-BC1761FBC4D5}" dt="2026-08-31T05:09:18.067" v="74" actId="26606"/>
        <pc:sldMkLst>
          <pc:docMk/>
          <pc:sldMk cId="0" sldId="319"/>
        </pc:sldMkLst>
        <pc:spChg chg="del">
          <ac:chgData name="Dr. Isaac Asiedu" userId="58e7ecce42547cee" providerId="LiveId" clId="{F787B945-7B78-465E-9D02-BC1761FBC4D5}" dt="2026-08-31T05:09:18.067" v="74" actId="26606"/>
          <ac:spMkLst>
            <pc:docMk/>
            <pc:sldMk cId="0" sldId="319"/>
            <ac:spMk id="4" creationId="{00000000-0000-0000-0000-000000000000}"/>
          </ac:spMkLst>
        </pc:spChg>
        <pc:graphicFrameChg chg="add">
          <ac:chgData name="Dr. Isaac Asiedu" userId="58e7ecce42547cee" providerId="LiveId" clId="{F787B945-7B78-465E-9D02-BC1761FBC4D5}" dt="2026-08-31T05:09:18.067" v="74" actId="26606"/>
          <ac:graphicFrameMkLst>
            <pc:docMk/>
            <pc:sldMk cId="0" sldId="319"/>
            <ac:graphicFrameMk id="8" creationId="{91BED08E-0E5A-F23B-D001-03626605AFE7}"/>
          </ac:graphicFrameMkLst>
        </pc:graphicFrameChg>
      </pc:sldChg>
      <pc:sldChg chg="addSp delSp mod">
        <pc:chgData name="Dr. Isaac Asiedu" userId="58e7ecce42547cee" providerId="LiveId" clId="{F787B945-7B78-465E-9D02-BC1761FBC4D5}" dt="2026-08-31T05:09:37.356" v="77" actId="26606"/>
        <pc:sldMkLst>
          <pc:docMk/>
          <pc:sldMk cId="0" sldId="321"/>
        </pc:sldMkLst>
        <pc:spChg chg="add del">
          <ac:chgData name="Dr. Isaac Asiedu" userId="58e7ecce42547cee" providerId="LiveId" clId="{F787B945-7B78-465E-9D02-BC1761FBC4D5}" dt="2026-08-31T05:09:37.356" v="77" actId="26606"/>
          <ac:spMkLst>
            <pc:docMk/>
            <pc:sldMk cId="0" sldId="321"/>
            <ac:spMk id="4" creationId="{00000000-0000-0000-0000-000000000000}"/>
          </ac:spMkLst>
        </pc:spChg>
        <pc:graphicFrameChg chg="add del">
          <ac:chgData name="Dr. Isaac Asiedu" userId="58e7ecce42547cee" providerId="LiveId" clId="{F787B945-7B78-465E-9D02-BC1761FBC4D5}" dt="2026-08-31T05:09:37.323" v="76" actId="26606"/>
          <ac:graphicFrameMkLst>
            <pc:docMk/>
            <pc:sldMk cId="0" sldId="321"/>
            <ac:graphicFrameMk id="8" creationId="{7F749B83-4629-F64F-8C29-C351FEE18C4F}"/>
          </ac:graphicFrameMkLst>
        </pc:graphicFrameChg>
        <pc:graphicFrameChg chg="add">
          <ac:chgData name="Dr. Isaac Asiedu" userId="58e7ecce42547cee" providerId="LiveId" clId="{F787B945-7B78-465E-9D02-BC1761FBC4D5}" dt="2026-08-31T05:09:37.356" v="77" actId="26606"/>
          <ac:graphicFrameMkLst>
            <pc:docMk/>
            <pc:sldMk cId="0" sldId="321"/>
            <ac:graphicFrameMk id="10" creationId="{CB184593-D796-4F4A-2E3E-5F744C1E642E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Short-cycle gains</c:v>
                </c:pt>
              </c:strCache>
            </c:strRef>
          </c:tx>
          <c:marker>
            <c:symbol val="none"/>
          </c:marker>
          <c:cat>
            <c:strRef>
              <c:f>Sheet1!$A$2:$A$12</c:f>
              <c:strCache>
                <c:ptCount val="1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1</c:v>
                </c:pt>
                <c:pt idx="1">
                  <c:v>1.1000000000000001</c:v>
                </c:pt>
                <c:pt idx="2">
                  <c:v>1.2</c:v>
                </c:pt>
                <c:pt idx="3">
                  <c:v>1.3</c:v>
                </c:pt>
                <c:pt idx="4">
                  <c:v>1.32</c:v>
                </c:pt>
                <c:pt idx="5">
                  <c:v>1.34</c:v>
                </c:pt>
                <c:pt idx="6">
                  <c:v>1.36</c:v>
                </c:pt>
                <c:pt idx="7">
                  <c:v>1.3800000000000001</c:v>
                </c:pt>
                <c:pt idx="8">
                  <c:v>1.4000000000000001</c:v>
                </c:pt>
                <c:pt idx="9">
                  <c:v>1.42</c:v>
                </c:pt>
                <c:pt idx="10">
                  <c:v>1.44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B1D-48BB-B112-0FB924681BC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Long-horizon capability</c:v>
                </c:pt>
              </c:strCache>
            </c:strRef>
          </c:tx>
          <c:marker>
            <c:symbol val="none"/>
          </c:marker>
          <c:cat>
            <c:strRef>
              <c:f>Sheet1!$A$2:$A$12</c:f>
              <c:strCache>
                <c:ptCount val="1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</c:strCache>
            </c:str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1</c:v>
                </c:pt>
                <c:pt idx="1">
                  <c:v>1.1200000000000001</c:v>
                </c:pt>
                <c:pt idx="2">
                  <c:v>1.2544000000000002</c:v>
                </c:pt>
                <c:pt idx="3">
                  <c:v>1.4049280000000004</c:v>
                </c:pt>
                <c:pt idx="4">
                  <c:v>1.5735193600000006</c:v>
                </c:pt>
                <c:pt idx="5">
                  <c:v>1.7623416832000007</c:v>
                </c:pt>
                <c:pt idx="6">
                  <c:v>1.9738226851840011</c:v>
                </c:pt>
                <c:pt idx="7">
                  <c:v>2.2106814074060814</c:v>
                </c:pt>
                <c:pt idx="8">
                  <c:v>2.4759631762948113</c:v>
                </c:pt>
                <c:pt idx="9">
                  <c:v>2.7730787574501892</c:v>
                </c:pt>
                <c:pt idx="10">
                  <c:v>3.105848208344212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B1D-48BB-B112-0FB924681B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18791784"/>
        <c:axId val="2140495176"/>
      </c:lineChart>
      <c:catAx>
        <c:axId val="211879178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r>
                  <a:rPr lang="en-US"/>
                  <a:t>Time horizon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r>
                  <a:rPr lang="en-US"/>
                  <a:t>Illustrative development capability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2118791784"/>
        <c:crosses val="autoZero"/>
        <c:crossBetween val="between"/>
      </c:valAx>
    </c:plotArea>
    <c:legend>
      <c:legendPos val="t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Local capability C(t)</c:v>
                </c:pt>
              </c:strCache>
            </c:strRef>
          </c:tx>
          <c:marker>
            <c:symbol val="none"/>
          </c:marker>
          <c:cat>
            <c:strRef>
              <c:f>Sheet1!$A$2:$A$14</c:f>
              <c:strCache>
                <c:ptCount val="13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</c:strCache>
            </c:strRef>
          </c:cat>
          <c:val>
            <c:numRef>
              <c:f>Sheet1!$B$2:$B$14</c:f>
              <c:numCache>
                <c:formatCode>General</c:formatCode>
                <c:ptCount val="13"/>
                <c:pt idx="0">
                  <c:v>1.098694263059318E-2</c:v>
                </c:pt>
                <c:pt idx="1">
                  <c:v>2.2977369910025615E-2</c:v>
                </c:pt>
                <c:pt idx="2">
                  <c:v>4.7425873177566781E-2</c:v>
                </c:pt>
                <c:pt idx="3">
                  <c:v>9.534946489910949E-2</c:v>
                </c:pt>
                <c:pt idx="4">
                  <c:v>0.18242552380635635</c:v>
                </c:pt>
                <c:pt idx="5">
                  <c:v>0.32082130082460703</c:v>
                </c:pt>
                <c:pt idx="6">
                  <c:v>0.5</c:v>
                </c:pt>
                <c:pt idx="7">
                  <c:v>0.67917869917539297</c:v>
                </c:pt>
                <c:pt idx="8">
                  <c:v>0.81757447619364365</c:v>
                </c:pt>
                <c:pt idx="9">
                  <c:v>0.90465053510089055</c:v>
                </c:pt>
                <c:pt idx="10">
                  <c:v>0.95257412682243336</c:v>
                </c:pt>
                <c:pt idx="11">
                  <c:v>0.97702263008997436</c:v>
                </c:pt>
                <c:pt idx="12">
                  <c:v>0.98901305736940681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AA6-4769-9646-C11B70EF69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18791784"/>
        <c:axId val="2140495176"/>
      </c:lineChart>
      <c:catAx>
        <c:axId val="21187917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>
          <c:orientation val="minMax"/>
          <c:max val="1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187917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image" Target="../media/image1.svg"/><Relationship Id="rId4" Type="http://schemas.openxmlformats.org/officeDocument/2006/relationships/image" Target="../media/image4.svg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16.svg"/><Relationship Id="rId4" Type="http://schemas.openxmlformats.org/officeDocument/2006/relationships/image" Target="../media/image11.svg"/></Relationships>
</file>

<file path=ppt/diagrams/_rels/data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image" Target="../media/image12.svg"/><Relationship Id="rId4" Type="http://schemas.openxmlformats.org/officeDocument/2006/relationships/image" Target="../media/image9.svg"/></Relationships>
</file>

<file path=ppt/diagrams/_rels/data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17.svg"/><Relationship Id="rId4" Type="http://schemas.openxmlformats.org/officeDocument/2006/relationships/image" Target="../media/image11.svg"/></Relationships>
</file>

<file path=ppt/diagrams/_rels/data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image" Target="../media/image12.svg"/><Relationship Id="rId4" Type="http://schemas.openxmlformats.org/officeDocument/2006/relationships/image" Target="../media/image9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5.svg"/><Relationship Id="rId1" Type="http://schemas.openxmlformats.org/officeDocument/2006/relationships/image" Target="../media/image4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diagrams/_rels/data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17.svg"/><Relationship Id="rId4" Type="http://schemas.openxmlformats.org/officeDocument/2006/relationships/image" Target="../media/image11.svg"/></Relationships>
</file>

<file path=ppt/diagrams/_rels/data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image" Target="../media/image12.svg"/><Relationship Id="rId4" Type="http://schemas.openxmlformats.org/officeDocument/2006/relationships/image" Target="../media/image9.svg"/></Relationships>
</file>

<file path=ppt/diagrams/_rels/data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svg"/><Relationship Id="rId1" Type="http://schemas.openxmlformats.org/officeDocument/2006/relationships/image" Target="../media/image4.svg"/><Relationship Id="rId5" Type="http://schemas.openxmlformats.org/officeDocument/2006/relationships/image" Target="../media/image20.svg"/><Relationship Id="rId4" Type="http://schemas.openxmlformats.org/officeDocument/2006/relationships/image" Target="../media/image13.svg"/></Relationships>
</file>

<file path=ppt/diagrams/_rels/data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21.svg"/><Relationship Id="rId4" Type="http://schemas.openxmlformats.org/officeDocument/2006/relationships/image" Target="../media/image11.svg"/></Relationships>
</file>

<file path=ppt/diagrams/_rels/data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image" Target="../media/image12.svg"/><Relationship Id="rId4" Type="http://schemas.openxmlformats.org/officeDocument/2006/relationships/image" Target="../media/image9.svg"/></Relationships>
</file>

<file path=ppt/diagrams/_rels/data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2.svg"/><Relationship Id="rId1" Type="http://schemas.openxmlformats.org/officeDocument/2006/relationships/image" Target="../media/image4.svg"/><Relationship Id="rId5" Type="http://schemas.openxmlformats.org/officeDocument/2006/relationships/image" Target="../media/image23.svg"/><Relationship Id="rId4" Type="http://schemas.openxmlformats.org/officeDocument/2006/relationships/image" Target="../media/image22.svg"/></Relationships>
</file>

<file path=ppt/diagrams/_rels/data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2.svg"/><Relationship Id="rId4" Type="http://schemas.openxmlformats.org/officeDocument/2006/relationships/image" Target="../media/image11.svg"/></Relationships>
</file>

<file path=ppt/diagrams/_rels/data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image" Target="../media/image12.svg"/><Relationship Id="rId4" Type="http://schemas.openxmlformats.org/officeDocument/2006/relationships/image" Target="../media/image9.svg"/></Relationships>
</file>

<file path=ppt/diagrams/_rels/data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17.svg"/><Relationship Id="rId4" Type="http://schemas.openxmlformats.org/officeDocument/2006/relationships/image" Target="../media/image11.svg"/></Relationships>
</file>

<file path=ppt/diagrams/_rels/data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image" Target="../media/image12.svg"/><Relationship Id="rId4" Type="http://schemas.openxmlformats.org/officeDocument/2006/relationships/image" Target="../media/image9.svg"/></Relationships>
</file>

<file path=ppt/diagrams/_rels/data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24.svg"/><Relationship Id="rId4" Type="http://schemas.openxmlformats.org/officeDocument/2006/relationships/image" Target="../media/image11.svg"/></Relationships>
</file>

<file path=ppt/diagrams/_rels/data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image" Target="../media/image12.svg"/><Relationship Id="rId4" Type="http://schemas.openxmlformats.org/officeDocument/2006/relationships/image" Target="../media/image9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8.svg"/><Relationship Id="rId4" Type="http://schemas.openxmlformats.org/officeDocument/2006/relationships/image" Target="../media/image11.svg"/></Relationships>
</file>

<file path=ppt/diagrams/_rels/data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25.svg"/><Relationship Id="rId4" Type="http://schemas.openxmlformats.org/officeDocument/2006/relationships/image" Target="../media/image11.svg"/></Relationships>
</file>

<file path=ppt/diagrams/_rels/data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image" Target="../media/image12.svg"/><Relationship Id="rId4" Type="http://schemas.openxmlformats.org/officeDocument/2006/relationships/image" Target="../media/image9.svg"/></Relationships>
</file>

<file path=ppt/diagrams/_rels/data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26.svg"/><Relationship Id="rId4" Type="http://schemas.openxmlformats.org/officeDocument/2006/relationships/image" Target="../media/image11.svg"/></Relationships>
</file>

<file path=ppt/diagrams/_rels/data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image" Target="../media/image12.svg"/><Relationship Id="rId4" Type="http://schemas.openxmlformats.org/officeDocument/2006/relationships/image" Target="../media/image9.svg"/></Relationships>
</file>

<file path=ppt/diagrams/_rels/data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27.svg"/><Relationship Id="rId1" Type="http://schemas.openxmlformats.org/officeDocument/2006/relationships/image" Target="../media/image4.svg"/><Relationship Id="rId5" Type="http://schemas.openxmlformats.org/officeDocument/2006/relationships/image" Target="../media/image29.svg"/><Relationship Id="rId4" Type="http://schemas.openxmlformats.org/officeDocument/2006/relationships/image" Target="../media/image28.svg"/></Relationships>
</file>

<file path=ppt/diagrams/_rels/data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3.svg"/><Relationship Id="rId4" Type="http://schemas.openxmlformats.org/officeDocument/2006/relationships/image" Target="../media/image11.svg"/></Relationships>
</file>

<file path=ppt/diagrams/_rels/data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image" Target="../media/image12.svg"/><Relationship Id="rId4" Type="http://schemas.openxmlformats.org/officeDocument/2006/relationships/image" Target="../media/image9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image" Target="../media/image12.svg"/><Relationship Id="rId4" Type="http://schemas.openxmlformats.org/officeDocument/2006/relationships/image" Target="../media/image9.sv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15.svg"/><Relationship Id="rId4" Type="http://schemas.openxmlformats.org/officeDocument/2006/relationships/image" Target="../media/image11.sv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image" Target="../media/image12.svg"/><Relationship Id="rId4" Type="http://schemas.openxmlformats.org/officeDocument/2006/relationships/image" Target="../media/image9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image" Target="../media/image1.svg"/><Relationship Id="rId4" Type="http://schemas.openxmlformats.org/officeDocument/2006/relationships/image" Target="../media/image4.svg"/></Relationships>
</file>

<file path=ppt/diagrams/_rels/drawing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16.svg"/><Relationship Id="rId4" Type="http://schemas.openxmlformats.org/officeDocument/2006/relationships/image" Target="../media/image11.svg"/></Relationships>
</file>

<file path=ppt/diagrams/_rels/drawing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image" Target="../media/image12.svg"/><Relationship Id="rId4" Type="http://schemas.openxmlformats.org/officeDocument/2006/relationships/image" Target="../media/image9.svg"/></Relationships>
</file>

<file path=ppt/diagrams/_rels/drawing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17.svg"/><Relationship Id="rId4" Type="http://schemas.openxmlformats.org/officeDocument/2006/relationships/image" Target="../media/image11.svg"/></Relationships>
</file>

<file path=ppt/diagrams/_rels/drawing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image" Target="../media/image12.svg"/><Relationship Id="rId4" Type="http://schemas.openxmlformats.org/officeDocument/2006/relationships/image" Target="../media/image9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5.svg"/><Relationship Id="rId1" Type="http://schemas.openxmlformats.org/officeDocument/2006/relationships/image" Target="../media/image4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diagrams/_rels/drawing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17.svg"/><Relationship Id="rId4" Type="http://schemas.openxmlformats.org/officeDocument/2006/relationships/image" Target="../media/image11.svg"/></Relationships>
</file>

<file path=ppt/diagrams/_rels/drawing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image" Target="../media/image12.svg"/><Relationship Id="rId4" Type="http://schemas.openxmlformats.org/officeDocument/2006/relationships/image" Target="../media/image9.svg"/></Relationships>
</file>

<file path=ppt/diagrams/_rels/drawing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svg"/><Relationship Id="rId1" Type="http://schemas.openxmlformats.org/officeDocument/2006/relationships/image" Target="../media/image4.svg"/><Relationship Id="rId5" Type="http://schemas.openxmlformats.org/officeDocument/2006/relationships/image" Target="../media/image20.svg"/><Relationship Id="rId4" Type="http://schemas.openxmlformats.org/officeDocument/2006/relationships/image" Target="../media/image13.svg"/></Relationships>
</file>

<file path=ppt/diagrams/_rels/drawing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21.svg"/><Relationship Id="rId4" Type="http://schemas.openxmlformats.org/officeDocument/2006/relationships/image" Target="../media/image11.svg"/></Relationships>
</file>

<file path=ppt/diagrams/_rels/drawing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image" Target="../media/image12.svg"/><Relationship Id="rId4" Type="http://schemas.openxmlformats.org/officeDocument/2006/relationships/image" Target="../media/image9.svg"/></Relationships>
</file>

<file path=ppt/diagrams/_rels/drawing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2.svg"/><Relationship Id="rId1" Type="http://schemas.openxmlformats.org/officeDocument/2006/relationships/image" Target="../media/image4.svg"/><Relationship Id="rId5" Type="http://schemas.openxmlformats.org/officeDocument/2006/relationships/image" Target="../media/image23.svg"/><Relationship Id="rId4" Type="http://schemas.openxmlformats.org/officeDocument/2006/relationships/image" Target="../media/image22.svg"/></Relationships>
</file>

<file path=ppt/diagrams/_rels/drawing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2.svg"/><Relationship Id="rId4" Type="http://schemas.openxmlformats.org/officeDocument/2006/relationships/image" Target="../media/image11.svg"/></Relationships>
</file>

<file path=ppt/diagrams/_rels/drawing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image" Target="../media/image12.svg"/><Relationship Id="rId4" Type="http://schemas.openxmlformats.org/officeDocument/2006/relationships/image" Target="../media/image9.svg"/></Relationships>
</file>

<file path=ppt/diagrams/_rels/drawing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17.svg"/><Relationship Id="rId4" Type="http://schemas.openxmlformats.org/officeDocument/2006/relationships/image" Target="../media/image11.svg"/></Relationships>
</file>

<file path=ppt/diagrams/_rels/drawing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image" Target="../media/image12.svg"/><Relationship Id="rId4" Type="http://schemas.openxmlformats.org/officeDocument/2006/relationships/image" Target="../media/image9.svg"/></Relationships>
</file>

<file path=ppt/diagrams/_rels/drawing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24.svg"/><Relationship Id="rId4" Type="http://schemas.openxmlformats.org/officeDocument/2006/relationships/image" Target="../media/image11.svg"/></Relationships>
</file>

<file path=ppt/diagrams/_rels/drawing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image" Target="../media/image12.svg"/><Relationship Id="rId4" Type="http://schemas.openxmlformats.org/officeDocument/2006/relationships/image" Target="../media/image9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8.svg"/><Relationship Id="rId4" Type="http://schemas.openxmlformats.org/officeDocument/2006/relationships/image" Target="../media/image11.svg"/></Relationships>
</file>

<file path=ppt/diagrams/_rels/drawing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25.svg"/><Relationship Id="rId4" Type="http://schemas.openxmlformats.org/officeDocument/2006/relationships/image" Target="../media/image11.svg"/></Relationships>
</file>

<file path=ppt/diagrams/_rels/drawing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image" Target="../media/image12.svg"/><Relationship Id="rId4" Type="http://schemas.openxmlformats.org/officeDocument/2006/relationships/image" Target="../media/image9.svg"/></Relationships>
</file>

<file path=ppt/diagrams/_rels/drawing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26.svg"/><Relationship Id="rId4" Type="http://schemas.openxmlformats.org/officeDocument/2006/relationships/image" Target="../media/image11.svg"/></Relationships>
</file>

<file path=ppt/diagrams/_rels/drawing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image" Target="../media/image12.svg"/><Relationship Id="rId4" Type="http://schemas.openxmlformats.org/officeDocument/2006/relationships/image" Target="../media/image9.svg"/></Relationships>
</file>

<file path=ppt/diagrams/_rels/drawing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27.svg"/><Relationship Id="rId1" Type="http://schemas.openxmlformats.org/officeDocument/2006/relationships/image" Target="../media/image4.svg"/><Relationship Id="rId5" Type="http://schemas.openxmlformats.org/officeDocument/2006/relationships/image" Target="../media/image29.svg"/><Relationship Id="rId4" Type="http://schemas.openxmlformats.org/officeDocument/2006/relationships/image" Target="../media/image28.svg"/></Relationships>
</file>

<file path=ppt/diagrams/_rels/drawing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3.svg"/><Relationship Id="rId4" Type="http://schemas.openxmlformats.org/officeDocument/2006/relationships/image" Target="../media/image11.svg"/></Relationships>
</file>

<file path=ppt/diagrams/_rels/drawing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image" Target="../media/image12.svg"/><Relationship Id="rId4" Type="http://schemas.openxmlformats.org/officeDocument/2006/relationships/image" Target="../media/image9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image" Target="../media/image12.svg"/><Relationship Id="rId4" Type="http://schemas.openxmlformats.org/officeDocument/2006/relationships/image" Target="../media/image9.sv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15.svg"/><Relationship Id="rId4" Type="http://schemas.openxmlformats.org/officeDocument/2006/relationships/image" Target="../media/image11.sv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image" Target="../media/image12.svg"/><Relationship Id="rId4" Type="http://schemas.openxmlformats.org/officeDocument/2006/relationships/image" Target="../media/image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#39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#4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#46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#5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#55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#57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#6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#67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#7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#7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7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#78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#8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#87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#90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#9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#99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#10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#107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#11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#115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1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#120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#12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#130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#135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#140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#14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#15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#15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#159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#16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1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#167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#17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#180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1_2#18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#187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1_2#19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#199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accent1_2#20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accent1_2#207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accent1_2#21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19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accent1_2#21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1.xml><?xml version="1.0" encoding="utf-8"?>
<dgm:colorsDef xmlns:dgm="http://schemas.openxmlformats.org/drawingml/2006/diagram" xmlns:a="http://schemas.openxmlformats.org/drawingml/2006/main" uniqueId="urn:microsoft.com/office/officeart/2005/8/colors/accent1_2#218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#2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#26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#3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#35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0C447C-E374-456A-8004-47F195710DAA}" type="doc">
      <dgm:prSet loTypeId="urn:microsoft.com/office/officeart/2018/2/layout/IconVerticalSolidList" loCatId="icon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en-US"/>
        </a:p>
      </dgm:t>
    </dgm:pt>
    <dgm:pt modelId="{729403F7-A239-469A-80BF-8939901DBFD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12 advanced modules designed for university, postgraduate and executive-learning settings.</a:t>
          </a:r>
        </a:p>
      </dgm:t>
    </dgm:pt>
    <dgm:pt modelId="{4E590F0C-9709-45DA-9A77-FDE51BE3BD25}" type="parTrans" cxnId="{6E277D78-5B1B-4769-8C4C-538B1B0577E6}">
      <dgm:prSet/>
      <dgm:spPr/>
      <dgm:t>
        <a:bodyPr/>
        <a:lstStyle/>
        <a:p>
          <a:endParaRPr lang="en-US"/>
        </a:p>
      </dgm:t>
    </dgm:pt>
    <dgm:pt modelId="{FC16E26B-FB9D-43A8-9F20-02B288E2FD4D}" type="sibTrans" cxnId="{6E277D78-5B1B-4769-8C4C-538B1B0577E6}">
      <dgm:prSet/>
      <dgm:spPr/>
      <dgm:t>
        <a:bodyPr/>
        <a:lstStyle/>
        <a:p>
          <a:endParaRPr lang="en-US"/>
        </a:p>
      </dgm:t>
    </dgm:pt>
    <dgm:pt modelId="{C3733835-0627-467B-8D7E-4C82233F7DD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Each module moves from concept → book framework → leadership problem → application → reflection.</a:t>
          </a:r>
        </a:p>
      </dgm:t>
    </dgm:pt>
    <dgm:pt modelId="{E792477F-FEE8-451C-BBBC-87097FA1FAC8}" type="parTrans" cxnId="{32A43D4C-3841-438B-B80E-ED2E642353EC}">
      <dgm:prSet/>
      <dgm:spPr/>
      <dgm:t>
        <a:bodyPr/>
        <a:lstStyle/>
        <a:p>
          <a:endParaRPr lang="en-US"/>
        </a:p>
      </dgm:t>
    </dgm:pt>
    <dgm:pt modelId="{D3CB64D9-C977-4EEF-A230-0DFBBCC0C637}" type="sibTrans" cxnId="{32A43D4C-3841-438B-B80E-ED2E642353EC}">
      <dgm:prSet/>
      <dgm:spPr/>
      <dgm:t>
        <a:bodyPr/>
        <a:lstStyle/>
        <a:p>
          <a:endParaRPr lang="en-US"/>
        </a:p>
      </dgm:t>
    </dgm:pt>
    <dgm:pt modelId="{DFD8CFF9-0BA8-4922-AD36-3FA307F39E9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The deck is a teaching backbone: instructors should add local evidence, current cases and participant experience.</a:t>
          </a:r>
        </a:p>
      </dgm:t>
    </dgm:pt>
    <dgm:pt modelId="{1E3F01E0-0A76-48CB-B493-6545BC0ACA01}" type="parTrans" cxnId="{A14527FF-C5CA-4DA0-957F-79B3710E5FC8}">
      <dgm:prSet/>
      <dgm:spPr/>
      <dgm:t>
        <a:bodyPr/>
        <a:lstStyle/>
        <a:p>
          <a:endParaRPr lang="en-US"/>
        </a:p>
      </dgm:t>
    </dgm:pt>
    <dgm:pt modelId="{0A6C3AEB-39BC-4437-A968-406BEFFAF852}" type="sibTrans" cxnId="{A14527FF-C5CA-4DA0-957F-79B3710E5FC8}">
      <dgm:prSet/>
      <dgm:spPr/>
      <dgm:t>
        <a:bodyPr/>
        <a:lstStyle/>
        <a:p>
          <a:endParaRPr lang="en-US"/>
        </a:p>
      </dgm:t>
    </dgm:pt>
    <dgm:pt modelId="{12F5F219-3442-4DE9-AB3C-CAC7954F3D6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Original indices and simulations from the core text are used as analytical and educational frameworks; they should not be presented as independently validated psychometric instruments.</a:t>
          </a:r>
        </a:p>
      </dgm:t>
    </dgm:pt>
    <dgm:pt modelId="{3B15A10E-B522-4E46-91E2-A6B75A076556}" type="parTrans" cxnId="{7E3B0651-1D68-4A75-A71D-3397A6383378}">
      <dgm:prSet/>
      <dgm:spPr/>
      <dgm:t>
        <a:bodyPr/>
        <a:lstStyle/>
        <a:p>
          <a:endParaRPr lang="en-US"/>
        </a:p>
      </dgm:t>
    </dgm:pt>
    <dgm:pt modelId="{B4C650D0-4D79-4F28-9B17-A6B90E70DAD4}" type="sibTrans" cxnId="{7E3B0651-1D68-4A75-A71D-3397A6383378}">
      <dgm:prSet/>
      <dgm:spPr/>
      <dgm:t>
        <a:bodyPr/>
        <a:lstStyle/>
        <a:p>
          <a:endParaRPr lang="en-US"/>
        </a:p>
      </dgm:t>
    </dgm:pt>
    <dgm:pt modelId="{AE4EA7DB-D6B9-4168-A6F2-83398976A27B}" type="pres">
      <dgm:prSet presAssocID="{AE0C447C-E374-456A-8004-47F195710DAA}" presName="root" presStyleCnt="0">
        <dgm:presLayoutVars>
          <dgm:dir/>
          <dgm:resizeHandles val="exact"/>
        </dgm:presLayoutVars>
      </dgm:prSet>
      <dgm:spPr/>
    </dgm:pt>
    <dgm:pt modelId="{6C8C902D-BFF2-4327-9926-0AB931B5080B}" type="pres">
      <dgm:prSet presAssocID="{729403F7-A239-469A-80BF-8939901DBFD0}" presName="compNode" presStyleCnt="0"/>
      <dgm:spPr/>
    </dgm:pt>
    <dgm:pt modelId="{A16FA71E-354A-40C0-AF5F-42221E3A7732}" type="pres">
      <dgm:prSet presAssocID="{729403F7-A239-469A-80BF-8939901DBFD0}" presName="bgRect" presStyleLbl="bgShp" presStyleIdx="0" presStyleCnt="4"/>
      <dgm:spPr/>
    </dgm:pt>
    <dgm:pt modelId="{53C77FD5-5AA8-4D4A-B4ED-1563FA4737C6}" type="pres">
      <dgm:prSet presAssocID="{729403F7-A239-469A-80BF-8939901DBFD0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1E723C27-A739-456E-A54C-03031C11E376}" type="pres">
      <dgm:prSet presAssocID="{729403F7-A239-469A-80BF-8939901DBFD0}" presName="spaceRect" presStyleCnt="0"/>
      <dgm:spPr/>
    </dgm:pt>
    <dgm:pt modelId="{C0F612E9-D69C-48D9-9F44-0FA9EC722909}" type="pres">
      <dgm:prSet presAssocID="{729403F7-A239-469A-80BF-8939901DBFD0}" presName="parTx" presStyleLbl="revTx" presStyleIdx="0" presStyleCnt="4">
        <dgm:presLayoutVars>
          <dgm:chMax val="0"/>
          <dgm:chPref val="0"/>
        </dgm:presLayoutVars>
      </dgm:prSet>
      <dgm:spPr/>
    </dgm:pt>
    <dgm:pt modelId="{3F9530D1-4EFF-4458-AEC0-65F08C699EA2}" type="pres">
      <dgm:prSet presAssocID="{FC16E26B-FB9D-43A8-9F20-02B288E2FD4D}" presName="sibTrans" presStyleCnt="0"/>
      <dgm:spPr/>
    </dgm:pt>
    <dgm:pt modelId="{7AAFAAD1-7C31-479F-A85F-E82ADB36FECD}" type="pres">
      <dgm:prSet presAssocID="{C3733835-0627-467B-8D7E-4C82233F7DDD}" presName="compNode" presStyleCnt="0"/>
      <dgm:spPr/>
    </dgm:pt>
    <dgm:pt modelId="{E610B268-8EF3-480D-B5C5-BECEF880663D}" type="pres">
      <dgm:prSet presAssocID="{C3733835-0627-467B-8D7E-4C82233F7DDD}" presName="bgRect" presStyleLbl="bgShp" presStyleIdx="1" presStyleCnt="4"/>
      <dgm:spPr/>
    </dgm:pt>
    <dgm:pt modelId="{E1B76FD4-A81B-40AD-91B4-F4ACFFFCF97F}" type="pres">
      <dgm:prSet presAssocID="{C3733835-0627-467B-8D7E-4C82233F7DDD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1AA68CE4-378D-4A14-B88C-B9749E216242}" type="pres">
      <dgm:prSet presAssocID="{C3733835-0627-467B-8D7E-4C82233F7DDD}" presName="spaceRect" presStyleCnt="0"/>
      <dgm:spPr/>
    </dgm:pt>
    <dgm:pt modelId="{8AD11034-65E0-4D9C-915E-7470A5AA03C1}" type="pres">
      <dgm:prSet presAssocID="{C3733835-0627-467B-8D7E-4C82233F7DDD}" presName="parTx" presStyleLbl="revTx" presStyleIdx="1" presStyleCnt="4">
        <dgm:presLayoutVars>
          <dgm:chMax val="0"/>
          <dgm:chPref val="0"/>
        </dgm:presLayoutVars>
      </dgm:prSet>
      <dgm:spPr/>
    </dgm:pt>
    <dgm:pt modelId="{641D650C-F8ED-4256-B4B2-60F58A52F2F8}" type="pres">
      <dgm:prSet presAssocID="{D3CB64D9-C977-4EEF-A230-0DFBBCC0C637}" presName="sibTrans" presStyleCnt="0"/>
      <dgm:spPr/>
    </dgm:pt>
    <dgm:pt modelId="{4E81B031-729B-4276-885D-1A9F014FCF71}" type="pres">
      <dgm:prSet presAssocID="{DFD8CFF9-0BA8-4922-AD36-3FA307F39E95}" presName="compNode" presStyleCnt="0"/>
      <dgm:spPr/>
    </dgm:pt>
    <dgm:pt modelId="{73F74D79-B363-4EFD-8778-A74DF0B51E62}" type="pres">
      <dgm:prSet presAssocID="{DFD8CFF9-0BA8-4922-AD36-3FA307F39E95}" presName="bgRect" presStyleLbl="bgShp" presStyleIdx="2" presStyleCnt="4"/>
      <dgm:spPr/>
    </dgm:pt>
    <dgm:pt modelId="{C0E4766B-8470-42E9-82C0-A30B3000DB88}" type="pres">
      <dgm:prSet presAssocID="{DFD8CFF9-0BA8-4922-AD36-3FA307F39E95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DF24EBE9-4596-4464-93E0-769345F89D29}" type="pres">
      <dgm:prSet presAssocID="{DFD8CFF9-0BA8-4922-AD36-3FA307F39E95}" presName="spaceRect" presStyleCnt="0"/>
      <dgm:spPr/>
    </dgm:pt>
    <dgm:pt modelId="{DCB40D57-9F1D-4666-93C1-8DF31D62FF56}" type="pres">
      <dgm:prSet presAssocID="{DFD8CFF9-0BA8-4922-AD36-3FA307F39E95}" presName="parTx" presStyleLbl="revTx" presStyleIdx="2" presStyleCnt="4">
        <dgm:presLayoutVars>
          <dgm:chMax val="0"/>
          <dgm:chPref val="0"/>
        </dgm:presLayoutVars>
      </dgm:prSet>
      <dgm:spPr/>
    </dgm:pt>
    <dgm:pt modelId="{33857943-ED6A-412F-8D7A-0F0F6045E3CC}" type="pres">
      <dgm:prSet presAssocID="{0A6C3AEB-39BC-4437-A968-406BEFFAF852}" presName="sibTrans" presStyleCnt="0"/>
      <dgm:spPr/>
    </dgm:pt>
    <dgm:pt modelId="{5876A917-6DA1-493D-A30C-78D91778356E}" type="pres">
      <dgm:prSet presAssocID="{12F5F219-3442-4DE9-AB3C-CAC7954F3D6E}" presName="compNode" presStyleCnt="0"/>
      <dgm:spPr/>
    </dgm:pt>
    <dgm:pt modelId="{478FC8F6-C198-41D8-9330-DA082D7B77AD}" type="pres">
      <dgm:prSet presAssocID="{12F5F219-3442-4DE9-AB3C-CAC7954F3D6E}" presName="bgRect" presStyleLbl="bgShp" presStyleIdx="3" presStyleCnt="4"/>
      <dgm:spPr/>
    </dgm:pt>
    <dgm:pt modelId="{EB05C27B-B889-4D3F-AE14-15EA20087A66}" type="pres">
      <dgm:prSet presAssocID="{12F5F219-3442-4DE9-AB3C-CAC7954F3D6E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318680F2-C66C-4609-AAB5-FFDE288497A0}" type="pres">
      <dgm:prSet presAssocID="{12F5F219-3442-4DE9-AB3C-CAC7954F3D6E}" presName="spaceRect" presStyleCnt="0"/>
      <dgm:spPr/>
    </dgm:pt>
    <dgm:pt modelId="{BCB657A8-D5F6-4A38-97D6-D944FFB9FD31}" type="pres">
      <dgm:prSet presAssocID="{12F5F219-3442-4DE9-AB3C-CAC7954F3D6E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DEDCEB4B-EF84-4B23-B47A-8D12DC5C5A57}" type="presOf" srcId="{12F5F219-3442-4DE9-AB3C-CAC7954F3D6E}" destId="{BCB657A8-D5F6-4A38-97D6-D944FFB9FD31}" srcOrd="0" destOrd="0" presId="urn:microsoft.com/office/officeart/2018/2/layout/IconVerticalSolidList"/>
    <dgm:cxn modelId="{32A43D4C-3841-438B-B80E-ED2E642353EC}" srcId="{AE0C447C-E374-456A-8004-47F195710DAA}" destId="{C3733835-0627-467B-8D7E-4C82233F7DDD}" srcOrd="1" destOrd="0" parTransId="{E792477F-FEE8-451C-BBBC-87097FA1FAC8}" sibTransId="{D3CB64D9-C977-4EEF-A230-0DFBBCC0C637}"/>
    <dgm:cxn modelId="{7E3B0651-1D68-4A75-A71D-3397A6383378}" srcId="{AE0C447C-E374-456A-8004-47F195710DAA}" destId="{12F5F219-3442-4DE9-AB3C-CAC7954F3D6E}" srcOrd="3" destOrd="0" parTransId="{3B15A10E-B522-4E46-91E2-A6B75A076556}" sibTransId="{B4C650D0-4D79-4F28-9B17-A6B90E70DAD4}"/>
    <dgm:cxn modelId="{6E277D78-5B1B-4769-8C4C-538B1B0577E6}" srcId="{AE0C447C-E374-456A-8004-47F195710DAA}" destId="{729403F7-A239-469A-80BF-8939901DBFD0}" srcOrd="0" destOrd="0" parTransId="{4E590F0C-9709-45DA-9A77-FDE51BE3BD25}" sibTransId="{FC16E26B-FB9D-43A8-9F20-02B288E2FD4D}"/>
    <dgm:cxn modelId="{15189085-555E-4DC8-9F01-20CF310F60FE}" type="presOf" srcId="{AE0C447C-E374-456A-8004-47F195710DAA}" destId="{AE4EA7DB-D6B9-4168-A6F2-83398976A27B}" srcOrd="0" destOrd="0" presId="urn:microsoft.com/office/officeart/2018/2/layout/IconVerticalSolidList"/>
    <dgm:cxn modelId="{AB3E128D-613D-4AC1-8AD1-489A589F368C}" type="presOf" srcId="{C3733835-0627-467B-8D7E-4C82233F7DDD}" destId="{8AD11034-65E0-4D9C-915E-7470A5AA03C1}" srcOrd="0" destOrd="0" presId="urn:microsoft.com/office/officeart/2018/2/layout/IconVerticalSolidList"/>
    <dgm:cxn modelId="{6AE489B2-E9F9-4D0D-B5AD-970299BD6F52}" type="presOf" srcId="{DFD8CFF9-0BA8-4922-AD36-3FA307F39E95}" destId="{DCB40D57-9F1D-4666-93C1-8DF31D62FF56}" srcOrd="0" destOrd="0" presId="urn:microsoft.com/office/officeart/2018/2/layout/IconVerticalSolidList"/>
    <dgm:cxn modelId="{B1C42CE8-DA6F-4094-8647-04FCA09481A6}" type="presOf" srcId="{729403F7-A239-469A-80BF-8939901DBFD0}" destId="{C0F612E9-D69C-48D9-9F44-0FA9EC722909}" srcOrd="0" destOrd="0" presId="urn:microsoft.com/office/officeart/2018/2/layout/IconVerticalSolidList"/>
    <dgm:cxn modelId="{A14527FF-C5CA-4DA0-957F-79B3710E5FC8}" srcId="{AE0C447C-E374-456A-8004-47F195710DAA}" destId="{DFD8CFF9-0BA8-4922-AD36-3FA307F39E95}" srcOrd="2" destOrd="0" parTransId="{1E3F01E0-0A76-48CB-B493-6545BC0ACA01}" sibTransId="{0A6C3AEB-39BC-4437-A968-406BEFFAF852}"/>
    <dgm:cxn modelId="{210CA6CD-7BA0-44BF-9937-9BE8FA77804E}" type="presParOf" srcId="{AE4EA7DB-D6B9-4168-A6F2-83398976A27B}" destId="{6C8C902D-BFF2-4327-9926-0AB931B5080B}" srcOrd="0" destOrd="0" presId="urn:microsoft.com/office/officeart/2018/2/layout/IconVerticalSolidList"/>
    <dgm:cxn modelId="{A023D29B-206F-4E9A-8CFB-D5CF00FBDB19}" type="presParOf" srcId="{6C8C902D-BFF2-4327-9926-0AB931B5080B}" destId="{A16FA71E-354A-40C0-AF5F-42221E3A7732}" srcOrd="0" destOrd="0" presId="urn:microsoft.com/office/officeart/2018/2/layout/IconVerticalSolidList"/>
    <dgm:cxn modelId="{CC5410BB-C785-41B5-BD24-620BC8E6AC04}" type="presParOf" srcId="{6C8C902D-BFF2-4327-9926-0AB931B5080B}" destId="{53C77FD5-5AA8-4D4A-B4ED-1563FA4737C6}" srcOrd="1" destOrd="0" presId="urn:microsoft.com/office/officeart/2018/2/layout/IconVerticalSolidList"/>
    <dgm:cxn modelId="{5833C33F-8BD2-4A52-B66E-3617A06B9921}" type="presParOf" srcId="{6C8C902D-BFF2-4327-9926-0AB931B5080B}" destId="{1E723C27-A739-456E-A54C-03031C11E376}" srcOrd="2" destOrd="0" presId="urn:microsoft.com/office/officeart/2018/2/layout/IconVerticalSolidList"/>
    <dgm:cxn modelId="{74E747C7-09D3-4E11-BEF7-55BE54DC1916}" type="presParOf" srcId="{6C8C902D-BFF2-4327-9926-0AB931B5080B}" destId="{C0F612E9-D69C-48D9-9F44-0FA9EC722909}" srcOrd="3" destOrd="0" presId="urn:microsoft.com/office/officeart/2018/2/layout/IconVerticalSolidList"/>
    <dgm:cxn modelId="{D1158CB0-6A10-4D7D-96F8-42C51F095AE7}" type="presParOf" srcId="{AE4EA7DB-D6B9-4168-A6F2-83398976A27B}" destId="{3F9530D1-4EFF-4458-AEC0-65F08C699EA2}" srcOrd="1" destOrd="0" presId="urn:microsoft.com/office/officeart/2018/2/layout/IconVerticalSolidList"/>
    <dgm:cxn modelId="{FBD34B70-B2E8-4441-9FE1-BDC3202B5BB0}" type="presParOf" srcId="{AE4EA7DB-D6B9-4168-A6F2-83398976A27B}" destId="{7AAFAAD1-7C31-479F-A85F-E82ADB36FECD}" srcOrd="2" destOrd="0" presId="urn:microsoft.com/office/officeart/2018/2/layout/IconVerticalSolidList"/>
    <dgm:cxn modelId="{488ECAE0-48BE-4B83-AD29-3461306CBCF3}" type="presParOf" srcId="{7AAFAAD1-7C31-479F-A85F-E82ADB36FECD}" destId="{E610B268-8EF3-480D-B5C5-BECEF880663D}" srcOrd="0" destOrd="0" presId="urn:microsoft.com/office/officeart/2018/2/layout/IconVerticalSolidList"/>
    <dgm:cxn modelId="{5BCBE647-E480-4328-92ED-9FB713BCA8F6}" type="presParOf" srcId="{7AAFAAD1-7C31-479F-A85F-E82ADB36FECD}" destId="{E1B76FD4-A81B-40AD-91B4-F4ACFFFCF97F}" srcOrd="1" destOrd="0" presId="urn:microsoft.com/office/officeart/2018/2/layout/IconVerticalSolidList"/>
    <dgm:cxn modelId="{A7952F6B-DE80-44AF-89D6-5FE8AEE57BA2}" type="presParOf" srcId="{7AAFAAD1-7C31-479F-A85F-E82ADB36FECD}" destId="{1AA68CE4-378D-4A14-B88C-B9749E216242}" srcOrd="2" destOrd="0" presId="urn:microsoft.com/office/officeart/2018/2/layout/IconVerticalSolidList"/>
    <dgm:cxn modelId="{D591725A-3A6D-44C0-BA24-7F7C08EDA258}" type="presParOf" srcId="{7AAFAAD1-7C31-479F-A85F-E82ADB36FECD}" destId="{8AD11034-65E0-4D9C-915E-7470A5AA03C1}" srcOrd="3" destOrd="0" presId="urn:microsoft.com/office/officeart/2018/2/layout/IconVerticalSolidList"/>
    <dgm:cxn modelId="{99EBE2CA-25E9-4647-A5CA-FCF7011AA272}" type="presParOf" srcId="{AE4EA7DB-D6B9-4168-A6F2-83398976A27B}" destId="{641D650C-F8ED-4256-B4B2-60F58A52F2F8}" srcOrd="3" destOrd="0" presId="urn:microsoft.com/office/officeart/2018/2/layout/IconVerticalSolidList"/>
    <dgm:cxn modelId="{C23D518E-D357-41CE-A14B-AF6030FC4E4B}" type="presParOf" srcId="{AE4EA7DB-D6B9-4168-A6F2-83398976A27B}" destId="{4E81B031-729B-4276-885D-1A9F014FCF71}" srcOrd="4" destOrd="0" presId="urn:microsoft.com/office/officeart/2018/2/layout/IconVerticalSolidList"/>
    <dgm:cxn modelId="{A6B98890-C0A9-4D61-9681-B9B1AD842960}" type="presParOf" srcId="{4E81B031-729B-4276-885D-1A9F014FCF71}" destId="{73F74D79-B363-4EFD-8778-A74DF0B51E62}" srcOrd="0" destOrd="0" presId="urn:microsoft.com/office/officeart/2018/2/layout/IconVerticalSolidList"/>
    <dgm:cxn modelId="{F09E078C-319B-4DDC-BE39-F3A94049EEAC}" type="presParOf" srcId="{4E81B031-729B-4276-885D-1A9F014FCF71}" destId="{C0E4766B-8470-42E9-82C0-A30B3000DB88}" srcOrd="1" destOrd="0" presId="urn:microsoft.com/office/officeart/2018/2/layout/IconVerticalSolidList"/>
    <dgm:cxn modelId="{9413CC25-AB17-4A77-A93F-1ACF98E51F04}" type="presParOf" srcId="{4E81B031-729B-4276-885D-1A9F014FCF71}" destId="{DF24EBE9-4596-4464-93E0-769345F89D29}" srcOrd="2" destOrd="0" presId="urn:microsoft.com/office/officeart/2018/2/layout/IconVerticalSolidList"/>
    <dgm:cxn modelId="{6233B7CB-6A55-46C5-8149-4E40B07CFF0C}" type="presParOf" srcId="{4E81B031-729B-4276-885D-1A9F014FCF71}" destId="{DCB40D57-9F1D-4666-93C1-8DF31D62FF56}" srcOrd="3" destOrd="0" presId="urn:microsoft.com/office/officeart/2018/2/layout/IconVerticalSolidList"/>
    <dgm:cxn modelId="{FD1145D2-015A-4C1A-83CE-CB37303796E2}" type="presParOf" srcId="{AE4EA7DB-D6B9-4168-A6F2-83398976A27B}" destId="{33857943-ED6A-412F-8D7A-0F0F6045E3CC}" srcOrd="5" destOrd="0" presId="urn:microsoft.com/office/officeart/2018/2/layout/IconVerticalSolidList"/>
    <dgm:cxn modelId="{4CA03B70-600E-4E2A-971A-EC8355C0717B}" type="presParOf" srcId="{AE4EA7DB-D6B9-4168-A6F2-83398976A27B}" destId="{5876A917-6DA1-493D-A30C-78D91778356E}" srcOrd="6" destOrd="0" presId="urn:microsoft.com/office/officeart/2018/2/layout/IconVerticalSolidList"/>
    <dgm:cxn modelId="{0796C1F2-E52D-40CD-880A-D077A801F7D6}" type="presParOf" srcId="{5876A917-6DA1-493D-A30C-78D91778356E}" destId="{478FC8F6-C198-41D8-9330-DA082D7B77AD}" srcOrd="0" destOrd="0" presId="urn:microsoft.com/office/officeart/2018/2/layout/IconVerticalSolidList"/>
    <dgm:cxn modelId="{06C9CC83-E4B5-4149-AB0A-F13599A64A26}" type="presParOf" srcId="{5876A917-6DA1-493D-A30C-78D91778356E}" destId="{EB05C27B-B889-4D3F-AE14-15EA20087A66}" srcOrd="1" destOrd="0" presId="urn:microsoft.com/office/officeart/2018/2/layout/IconVerticalSolidList"/>
    <dgm:cxn modelId="{8CA33CFB-B508-45C7-82D9-E3D28A00DBF9}" type="presParOf" srcId="{5876A917-6DA1-493D-A30C-78D91778356E}" destId="{318680F2-C66C-4609-AAB5-FFDE288497A0}" srcOrd="2" destOrd="0" presId="urn:microsoft.com/office/officeart/2018/2/layout/IconVerticalSolidList"/>
    <dgm:cxn modelId="{3A343B36-0193-40B5-84E5-0F7D7F216BF1}" type="presParOf" srcId="{5876A917-6DA1-493D-A30C-78D91778356E}" destId="{BCB657A8-D5F6-4A38-97D6-D944FFB9FD3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8C41AC5-FCF7-4DC5-B6B2-1F392B0B210B}" type="doc">
      <dgm:prSet loTypeId="urn:microsoft.com/office/officeart/2005/8/layout/vList2" loCatId="list" qsTypeId="urn:microsoft.com/office/officeart/2005/8/quickstyle/simple1#39" qsCatId="simple" csTypeId="urn:microsoft.com/office/officeart/2005/8/colors/accent1_2#39" csCatId="accent1"/>
      <dgm:spPr/>
      <dgm:t>
        <a:bodyPr/>
        <a:lstStyle/>
        <a:p>
          <a:endParaRPr lang="en-US"/>
        </a:p>
      </dgm:t>
    </dgm:pt>
    <dgm:pt modelId="{38D1F480-E8C8-4A66-B25F-E1531343F00F}">
      <dgm:prSet/>
      <dgm:spPr/>
      <dgm:t>
        <a:bodyPr/>
        <a:lstStyle/>
        <a:p>
          <a:r>
            <a:rPr lang="en-US"/>
            <a:t>Core reading: Chs. 3–4</a:t>
          </a:r>
        </a:p>
      </dgm:t>
    </dgm:pt>
    <dgm:pt modelId="{2AFFB8CD-1C26-4B93-BCA2-87E76DA2F201}" type="parTrans" cxnId="{62F23258-1B28-455B-AAC9-EC540927A6BE}">
      <dgm:prSet/>
      <dgm:spPr/>
      <dgm:t>
        <a:bodyPr/>
        <a:lstStyle/>
        <a:p>
          <a:endParaRPr lang="en-US"/>
        </a:p>
      </dgm:t>
    </dgm:pt>
    <dgm:pt modelId="{4EC20A3D-CCA4-4F04-8296-D9FBD12AED0B}" type="sibTrans" cxnId="{62F23258-1B28-455B-AAC9-EC540927A6BE}">
      <dgm:prSet/>
      <dgm:spPr/>
      <dgm:t>
        <a:bodyPr/>
        <a:lstStyle/>
        <a:p>
          <a:endParaRPr lang="en-US"/>
        </a:p>
      </dgm:t>
    </dgm:pt>
    <dgm:pt modelId="{B2C6759B-ABC1-4157-A1D3-D32A8780472E}">
      <dgm:prSet/>
      <dgm:spPr/>
      <dgm:t>
        <a:bodyPr/>
        <a:lstStyle/>
        <a:p>
          <a:r>
            <a:rPr lang="en-US"/>
            <a:t>Colonial legacies, identity distortion and institutional inheritance</a:t>
          </a:r>
        </a:p>
      </dgm:t>
    </dgm:pt>
    <dgm:pt modelId="{A19177CF-E7ED-4BC8-8BED-60340F78C478}" type="parTrans" cxnId="{49623AEC-8EF9-40F5-9ABE-507EDDC635B5}">
      <dgm:prSet/>
      <dgm:spPr/>
      <dgm:t>
        <a:bodyPr/>
        <a:lstStyle/>
        <a:p>
          <a:endParaRPr lang="en-US"/>
        </a:p>
      </dgm:t>
    </dgm:pt>
    <dgm:pt modelId="{F97AB933-FE4F-47AA-9F8F-3068D0322DA6}" type="sibTrans" cxnId="{49623AEC-8EF9-40F5-9ABE-507EDDC635B5}">
      <dgm:prSet/>
      <dgm:spPr/>
      <dgm:t>
        <a:bodyPr/>
        <a:lstStyle/>
        <a:p>
          <a:endParaRPr lang="en-US"/>
        </a:p>
      </dgm:t>
    </dgm:pt>
    <dgm:pt modelId="{3B4B98D4-8C90-4932-B4FC-D4C8C7ACF414}">
      <dgm:prSet/>
      <dgm:spPr/>
      <dgm:t>
        <a:bodyPr/>
        <a:lstStyle/>
        <a:p>
          <a:r>
            <a:rPr lang="en-US"/>
            <a:t>Symbolic devaluation, cultural alienation and the fragmentation of collective identity</a:t>
          </a:r>
        </a:p>
      </dgm:t>
    </dgm:pt>
    <dgm:pt modelId="{F8F08924-7634-4A0C-9428-B18A54477BED}" type="parTrans" cxnId="{5F2B1EFE-2647-4CB1-830F-EEEF6EBF2E7D}">
      <dgm:prSet/>
      <dgm:spPr/>
      <dgm:t>
        <a:bodyPr/>
        <a:lstStyle/>
        <a:p>
          <a:endParaRPr lang="en-US"/>
        </a:p>
      </dgm:t>
    </dgm:pt>
    <dgm:pt modelId="{4231E765-D1E7-48B6-86EB-06D218EAE935}" type="sibTrans" cxnId="{5F2B1EFE-2647-4CB1-830F-EEEF6EBF2E7D}">
      <dgm:prSet/>
      <dgm:spPr/>
      <dgm:t>
        <a:bodyPr/>
        <a:lstStyle/>
        <a:p>
          <a:endParaRPr lang="en-US"/>
        </a:p>
      </dgm:t>
    </dgm:pt>
    <dgm:pt modelId="{D04F7C26-68E8-4EC5-B845-98A93CC4CCEE}">
      <dgm:prSet/>
      <dgm:spPr/>
      <dgm:t>
        <a:bodyPr/>
        <a:lstStyle/>
        <a:p>
          <a:r>
            <a:rPr lang="en-US"/>
            <a:t>Education, decolonization and cultural re-identification</a:t>
          </a:r>
        </a:p>
      </dgm:t>
    </dgm:pt>
    <dgm:pt modelId="{D8D1BD23-C9FC-4C19-BB5D-906460B0E67E}" type="parTrans" cxnId="{484E8B4E-ABA3-4F61-968C-3972E79E11E1}">
      <dgm:prSet/>
      <dgm:spPr/>
      <dgm:t>
        <a:bodyPr/>
        <a:lstStyle/>
        <a:p>
          <a:endParaRPr lang="en-US"/>
        </a:p>
      </dgm:t>
    </dgm:pt>
    <dgm:pt modelId="{B37ECFC8-3B9D-4412-855A-E3A76996E177}" type="sibTrans" cxnId="{484E8B4E-ABA3-4F61-968C-3972E79E11E1}">
      <dgm:prSet/>
      <dgm:spPr/>
      <dgm:t>
        <a:bodyPr/>
        <a:lstStyle/>
        <a:p>
          <a:endParaRPr lang="en-US"/>
        </a:p>
      </dgm:t>
    </dgm:pt>
    <dgm:pt modelId="{E82A0DCE-0520-47BD-A6D8-9E61003CF19E}">
      <dgm:prSet/>
      <dgm:spPr/>
      <dgm:t>
        <a:bodyPr/>
        <a:lstStyle/>
        <a:p>
          <a:r>
            <a:rPr lang="en-US"/>
            <a:t>Reclaiming identity without romanticizing the past</a:t>
          </a:r>
        </a:p>
      </dgm:t>
    </dgm:pt>
    <dgm:pt modelId="{0016A69B-EBBB-4F7D-BFA7-FDDD7B73922E}" type="parTrans" cxnId="{CAB9D565-EE3D-4FF5-9598-0AEC1DA1240D}">
      <dgm:prSet/>
      <dgm:spPr/>
      <dgm:t>
        <a:bodyPr/>
        <a:lstStyle/>
        <a:p>
          <a:endParaRPr lang="en-US"/>
        </a:p>
      </dgm:t>
    </dgm:pt>
    <dgm:pt modelId="{CD04BF04-B250-4ADD-B485-30CA274BAD46}" type="sibTrans" cxnId="{CAB9D565-EE3D-4FF5-9598-0AEC1DA1240D}">
      <dgm:prSet/>
      <dgm:spPr/>
      <dgm:t>
        <a:bodyPr/>
        <a:lstStyle/>
        <a:p>
          <a:endParaRPr lang="en-US"/>
        </a:p>
      </dgm:t>
    </dgm:pt>
    <dgm:pt modelId="{C007BEB6-47B8-4AB5-A723-9C61720881B0}" type="pres">
      <dgm:prSet presAssocID="{48C41AC5-FCF7-4DC5-B6B2-1F392B0B210B}" presName="linear" presStyleCnt="0">
        <dgm:presLayoutVars>
          <dgm:animLvl val="lvl"/>
          <dgm:resizeHandles val="exact"/>
        </dgm:presLayoutVars>
      </dgm:prSet>
      <dgm:spPr/>
    </dgm:pt>
    <dgm:pt modelId="{DA2DB497-A6C1-41FF-B769-D7BFC36DDF59}" type="pres">
      <dgm:prSet presAssocID="{38D1F480-E8C8-4A66-B25F-E1531343F00F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73D01A2E-8476-467B-93D1-ED6247889EC5}" type="pres">
      <dgm:prSet presAssocID="{4EC20A3D-CCA4-4F04-8296-D9FBD12AED0B}" presName="spacer" presStyleCnt="0"/>
      <dgm:spPr/>
    </dgm:pt>
    <dgm:pt modelId="{2C7D2D5D-E4CE-4A5F-92EC-2B84BDF55B23}" type="pres">
      <dgm:prSet presAssocID="{B2C6759B-ABC1-4157-A1D3-D32A8780472E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696FCF66-B772-4ED8-AED7-B2C0C7969E51}" type="pres">
      <dgm:prSet presAssocID="{F97AB933-FE4F-47AA-9F8F-3068D0322DA6}" presName="spacer" presStyleCnt="0"/>
      <dgm:spPr/>
    </dgm:pt>
    <dgm:pt modelId="{28B2EF90-9A91-47C5-92B9-690404970D8E}" type="pres">
      <dgm:prSet presAssocID="{3B4B98D4-8C90-4932-B4FC-D4C8C7ACF414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27D7F8DA-CAFF-4895-A296-CC0E1DE8C869}" type="pres">
      <dgm:prSet presAssocID="{4231E765-D1E7-48B6-86EB-06D218EAE935}" presName="spacer" presStyleCnt="0"/>
      <dgm:spPr/>
    </dgm:pt>
    <dgm:pt modelId="{3DF632C3-A988-4D1C-A61A-C5E34335C458}" type="pres">
      <dgm:prSet presAssocID="{D04F7C26-68E8-4EC5-B845-98A93CC4CCEE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7CE6B3E3-8140-4420-B7D7-A7DFCAD07CD1}" type="pres">
      <dgm:prSet presAssocID="{B37ECFC8-3B9D-4412-855A-E3A76996E177}" presName="spacer" presStyleCnt="0"/>
      <dgm:spPr/>
    </dgm:pt>
    <dgm:pt modelId="{F5000379-E0D2-4790-AFAB-92B39FE6B90A}" type="pres">
      <dgm:prSet presAssocID="{E82A0DCE-0520-47BD-A6D8-9E61003CF19E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C68C4C1C-4890-42C7-A835-0FCF7AAEDB7B}" type="presOf" srcId="{E82A0DCE-0520-47BD-A6D8-9E61003CF19E}" destId="{F5000379-E0D2-4790-AFAB-92B39FE6B90A}" srcOrd="0" destOrd="0" presId="urn:microsoft.com/office/officeart/2005/8/layout/vList2"/>
    <dgm:cxn modelId="{C92CE060-00C5-428F-AACD-6E7F1213F4CA}" type="presOf" srcId="{38D1F480-E8C8-4A66-B25F-E1531343F00F}" destId="{DA2DB497-A6C1-41FF-B769-D7BFC36DDF59}" srcOrd="0" destOrd="0" presId="urn:microsoft.com/office/officeart/2005/8/layout/vList2"/>
    <dgm:cxn modelId="{CAB9D565-EE3D-4FF5-9598-0AEC1DA1240D}" srcId="{48C41AC5-FCF7-4DC5-B6B2-1F392B0B210B}" destId="{E82A0DCE-0520-47BD-A6D8-9E61003CF19E}" srcOrd="4" destOrd="0" parTransId="{0016A69B-EBBB-4F7D-BFA7-FDDD7B73922E}" sibTransId="{CD04BF04-B250-4ADD-B485-30CA274BAD46}"/>
    <dgm:cxn modelId="{484E8B4E-ABA3-4F61-968C-3972E79E11E1}" srcId="{48C41AC5-FCF7-4DC5-B6B2-1F392B0B210B}" destId="{D04F7C26-68E8-4EC5-B845-98A93CC4CCEE}" srcOrd="3" destOrd="0" parTransId="{D8D1BD23-C9FC-4C19-BB5D-906460B0E67E}" sibTransId="{B37ECFC8-3B9D-4412-855A-E3A76996E177}"/>
    <dgm:cxn modelId="{142F3F52-8C32-49CC-B008-DCB5BEE7FA17}" type="presOf" srcId="{48C41AC5-FCF7-4DC5-B6B2-1F392B0B210B}" destId="{C007BEB6-47B8-4AB5-A723-9C61720881B0}" srcOrd="0" destOrd="0" presId="urn:microsoft.com/office/officeart/2005/8/layout/vList2"/>
    <dgm:cxn modelId="{62F23258-1B28-455B-AAC9-EC540927A6BE}" srcId="{48C41AC5-FCF7-4DC5-B6B2-1F392B0B210B}" destId="{38D1F480-E8C8-4A66-B25F-E1531343F00F}" srcOrd="0" destOrd="0" parTransId="{2AFFB8CD-1C26-4B93-BCA2-87E76DA2F201}" sibTransId="{4EC20A3D-CCA4-4F04-8296-D9FBD12AED0B}"/>
    <dgm:cxn modelId="{8137737C-5272-4D1C-A52B-3B8CE9DA1DD6}" type="presOf" srcId="{B2C6759B-ABC1-4157-A1D3-D32A8780472E}" destId="{2C7D2D5D-E4CE-4A5F-92EC-2B84BDF55B23}" srcOrd="0" destOrd="0" presId="urn:microsoft.com/office/officeart/2005/8/layout/vList2"/>
    <dgm:cxn modelId="{B3A325AB-8F50-4604-BD24-CAD99650B4B4}" type="presOf" srcId="{D04F7C26-68E8-4EC5-B845-98A93CC4CCEE}" destId="{3DF632C3-A988-4D1C-A61A-C5E34335C458}" srcOrd="0" destOrd="0" presId="urn:microsoft.com/office/officeart/2005/8/layout/vList2"/>
    <dgm:cxn modelId="{49623AEC-8EF9-40F5-9ABE-507EDDC635B5}" srcId="{48C41AC5-FCF7-4DC5-B6B2-1F392B0B210B}" destId="{B2C6759B-ABC1-4157-A1D3-D32A8780472E}" srcOrd="1" destOrd="0" parTransId="{A19177CF-E7ED-4BC8-8BED-60340F78C478}" sibTransId="{F97AB933-FE4F-47AA-9F8F-3068D0322DA6}"/>
    <dgm:cxn modelId="{C412D2FA-D040-4DD4-B896-C9ACD04A017A}" type="presOf" srcId="{3B4B98D4-8C90-4932-B4FC-D4C8C7ACF414}" destId="{28B2EF90-9A91-47C5-92B9-690404970D8E}" srcOrd="0" destOrd="0" presId="urn:microsoft.com/office/officeart/2005/8/layout/vList2"/>
    <dgm:cxn modelId="{5F2B1EFE-2647-4CB1-830F-EEEF6EBF2E7D}" srcId="{48C41AC5-FCF7-4DC5-B6B2-1F392B0B210B}" destId="{3B4B98D4-8C90-4932-B4FC-D4C8C7ACF414}" srcOrd="2" destOrd="0" parTransId="{F8F08924-7634-4A0C-9428-B18A54477BED}" sibTransId="{4231E765-D1E7-48B6-86EB-06D218EAE935}"/>
    <dgm:cxn modelId="{FA543BEE-B43E-4E04-A8AA-5C07EDFCFDB9}" type="presParOf" srcId="{C007BEB6-47B8-4AB5-A723-9C61720881B0}" destId="{DA2DB497-A6C1-41FF-B769-D7BFC36DDF59}" srcOrd="0" destOrd="0" presId="urn:microsoft.com/office/officeart/2005/8/layout/vList2"/>
    <dgm:cxn modelId="{1A09866B-53BD-471F-B40F-CDE5A8E40301}" type="presParOf" srcId="{C007BEB6-47B8-4AB5-A723-9C61720881B0}" destId="{73D01A2E-8476-467B-93D1-ED6247889EC5}" srcOrd="1" destOrd="0" presId="urn:microsoft.com/office/officeart/2005/8/layout/vList2"/>
    <dgm:cxn modelId="{B3EF1E55-F78F-43E5-BA2B-92F5F28B75D6}" type="presParOf" srcId="{C007BEB6-47B8-4AB5-A723-9C61720881B0}" destId="{2C7D2D5D-E4CE-4A5F-92EC-2B84BDF55B23}" srcOrd="2" destOrd="0" presId="urn:microsoft.com/office/officeart/2005/8/layout/vList2"/>
    <dgm:cxn modelId="{F227FAE1-8900-4CD4-B25A-A0EA8F7A74EF}" type="presParOf" srcId="{C007BEB6-47B8-4AB5-A723-9C61720881B0}" destId="{696FCF66-B772-4ED8-AED7-B2C0C7969E51}" srcOrd="3" destOrd="0" presId="urn:microsoft.com/office/officeart/2005/8/layout/vList2"/>
    <dgm:cxn modelId="{94C4FDF0-91F6-406B-B39A-24DE543BE459}" type="presParOf" srcId="{C007BEB6-47B8-4AB5-A723-9C61720881B0}" destId="{28B2EF90-9A91-47C5-92B9-690404970D8E}" srcOrd="4" destOrd="0" presId="urn:microsoft.com/office/officeart/2005/8/layout/vList2"/>
    <dgm:cxn modelId="{6C99B1AE-F4CC-4FCB-A6B1-1F42C00159F0}" type="presParOf" srcId="{C007BEB6-47B8-4AB5-A723-9C61720881B0}" destId="{27D7F8DA-CAFF-4895-A296-CC0E1DE8C869}" srcOrd="5" destOrd="0" presId="urn:microsoft.com/office/officeart/2005/8/layout/vList2"/>
    <dgm:cxn modelId="{EBD3A5EB-CC00-4F51-A523-79C45BC8E873}" type="presParOf" srcId="{C007BEB6-47B8-4AB5-A723-9C61720881B0}" destId="{3DF632C3-A988-4D1C-A61A-C5E34335C458}" srcOrd="6" destOrd="0" presId="urn:microsoft.com/office/officeart/2005/8/layout/vList2"/>
    <dgm:cxn modelId="{056155A8-4EEB-4565-BCAD-B23C1D4FC8FA}" type="presParOf" srcId="{C007BEB6-47B8-4AB5-A723-9C61720881B0}" destId="{7CE6B3E3-8140-4420-B7D7-A7DFCAD07CD1}" srcOrd="7" destOrd="0" presId="urn:microsoft.com/office/officeart/2005/8/layout/vList2"/>
    <dgm:cxn modelId="{4A2810FC-0AD5-42AC-83CF-4C4C01F8EF10}" type="presParOf" srcId="{C007BEB6-47B8-4AB5-A723-9C61720881B0}" destId="{F5000379-E0D2-4790-AFAB-92B39FE6B90A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8DD8384-44DE-4B23-8438-977A10CD4343}" type="doc">
      <dgm:prSet loTypeId="urn:microsoft.com/office/officeart/2016/7/layout/VerticalHollowActionList" loCatId="List" qsTypeId="urn:microsoft.com/office/officeart/2005/8/quickstyle/simple1#42" qsCatId="simple" csTypeId="urn:microsoft.com/office/officeart/2005/8/colors/accent1_2#42" csCatId="accent1"/>
      <dgm:spPr/>
      <dgm:t>
        <a:bodyPr/>
        <a:lstStyle/>
        <a:p>
          <a:endParaRPr lang="en-US"/>
        </a:p>
      </dgm:t>
    </dgm:pt>
    <dgm:pt modelId="{2A9C08BD-E44C-42A3-8FBE-60BDF55CE067}">
      <dgm:prSet/>
      <dgm:spPr/>
      <dgm:t>
        <a:bodyPr/>
        <a:lstStyle/>
        <a:p>
          <a:r>
            <a:rPr lang="en-US"/>
            <a:t>Explain</a:t>
          </a:r>
        </a:p>
      </dgm:t>
    </dgm:pt>
    <dgm:pt modelId="{A2160DF1-AB0D-446E-94DC-E3FBA4453C00}" type="parTrans" cxnId="{E9E976E8-044F-4604-AB92-955A1ACF2E54}">
      <dgm:prSet/>
      <dgm:spPr/>
      <dgm:t>
        <a:bodyPr/>
        <a:lstStyle/>
        <a:p>
          <a:endParaRPr lang="en-US"/>
        </a:p>
      </dgm:t>
    </dgm:pt>
    <dgm:pt modelId="{81FD36A7-C9C1-4545-AB01-04DF181E6169}" type="sibTrans" cxnId="{E9E976E8-044F-4604-AB92-955A1ACF2E54}">
      <dgm:prSet/>
      <dgm:spPr/>
      <dgm:t>
        <a:bodyPr/>
        <a:lstStyle/>
        <a:p>
          <a:endParaRPr lang="en-US"/>
        </a:p>
      </dgm:t>
    </dgm:pt>
    <dgm:pt modelId="{766BB75A-7977-48B1-BF34-1304940F5928}">
      <dgm:prSet/>
      <dgm:spPr/>
      <dgm:t>
        <a:bodyPr/>
        <a:lstStyle/>
        <a:p>
          <a:r>
            <a:rPr lang="en-US"/>
            <a:t>Explain how historical structures can shape contemporary leadership behavior.</a:t>
          </a:r>
        </a:p>
      </dgm:t>
    </dgm:pt>
    <dgm:pt modelId="{7C9001A3-93F6-4025-8BE0-A3A59CDD8AAD}" type="parTrans" cxnId="{3A2CFACA-4F23-48F7-B7DE-DE68EAF85FA2}">
      <dgm:prSet/>
      <dgm:spPr/>
      <dgm:t>
        <a:bodyPr/>
        <a:lstStyle/>
        <a:p>
          <a:endParaRPr lang="en-US"/>
        </a:p>
      </dgm:t>
    </dgm:pt>
    <dgm:pt modelId="{4922D6C2-EE41-47AA-B075-7F6A083C335F}" type="sibTrans" cxnId="{3A2CFACA-4F23-48F7-B7DE-DE68EAF85FA2}">
      <dgm:prSet/>
      <dgm:spPr/>
      <dgm:t>
        <a:bodyPr/>
        <a:lstStyle/>
        <a:p>
          <a:endParaRPr lang="en-US"/>
        </a:p>
      </dgm:t>
    </dgm:pt>
    <dgm:pt modelId="{26A30F24-1DFE-4267-B3D0-0EDF06D7C1AD}">
      <dgm:prSet/>
      <dgm:spPr/>
      <dgm:t>
        <a:bodyPr/>
        <a:lstStyle/>
        <a:p>
          <a:r>
            <a:rPr lang="en-US"/>
            <a:t>Develop</a:t>
          </a:r>
        </a:p>
      </dgm:t>
    </dgm:pt>
    <dgm:pt modelId="{C43C9073-3874-48FD-898D-D0402A3239F1}" type="parTrans" cxnId="{911CAA91-9417-42EC-88E2-4943689D9171}">
      <dgm:prSet/>
      <dgm:spPr/>
      <dgm:t>
        <a:bodyPr/>
        <a:lstStyle/>
        <a:p>
          <a:endParaRPr lang="en-US"/>
        </a:p>
      </dgm:t>
    </dgm:pt>
    <dgm:pt modelId="{B2A38F81-313A-4FC0-8F70-E5168E6C57C3}" type="sibTrans" cxnId="{911CAA91-9417-42EC-88E2-4943689D9171}">
      <dgm:prSet/>
      <dgm:spPr/>
      <dgm:t>
        <a:bodyPr/>
        <a:lstStyle/>
        <a:p>
          <a:endParaRPr lang="en-US"/>
        </a:p>
      </dgm:t>
    </dgm:pt>
    <dgm:pt modelId="{ECA9A151-C0A1-4DD1-88B9-52FDD76FA503}">
      <dgm:prSet/>
      <dgm:spPr/>
      <dgm:t>
        <a:bodyPr/>
        <a:lstStyle/>
        <a:p>
          <a:r>
            <a:rPr lang="en-US"/>
            <a:t>Develop a leadership response that combines historical awareness with present-day agency.</a:t>
          </a:r>
        </a:p>
      </dgm:t>
    </dgm:pt>
    <dgm:pt modelId="{C99116F7-AAA5-4E46-93DB-22ECFF21D856}" type="parTrans" cxnId="{20562AE7-F788-4B62-9F67-964C44C6786C}">
      <dgm:prSet/>
      <dgm:spPr/>
      <dgm:t>
        <a:bodyPr/>
        <a:lstStyle/>
        <a:p>
          <a:endParaRPr lang="en-US"/>
        </a:p>
      </dgm:t>
    </dgm:pt>
    <dgm:pt modelId="{08B48204-2370-4EF0-AAEA-FF15CF2548B9}" type="sibTrans" cxnId="{20562AE7-F788-4B62-9F67-964C44C6786C}">
      <dgm:prSet/>
      <dgm:spPr/>
      <dgm:t>
        <a:bodyPr/>
        <a:lstStyle/>
        <a:p>
          <a:endParaRPr lang="en-US"/>
        </a:p>
      </dgm:t>
    </dgm:pt>
    <dgm:pt modelId="{E6310273-7D69-45E1-BB60-4E075254BEC5}">
      <dgm:prSet/>
      <dgm:spPr/>
      <dgm:t>
        <a:bodyPr/>
        <a:lstStyle/>
        <a:p>
          <a:r>
            <a:rPr lang="en-US"/>
            <a:t>Connect</a:t>
          </a:r>
        </a:p>
      </dgm:t>
    </dgm:pt>
    <dgm:pt modelId="{E8C2E8CB-DAF3-446F-B990-FA31623EB309}" type="parTrans" cxnId="{1DCB4262-9C88-423A-A6EE-CFEA919FAA51}">
      <dgm:prSet/>
      <dgm:spPr/>
      <dgm:t>
        <a:bodyPr/>
        <a:lstStyle/>
        <a:p>
          <a:endParaRPr lang="en-US"/>
        </a:p>
      </dgm:t>
    </dgm:pt>
    <dgm:pt modelId="{AA63ED72-D59A-4016-84D3-4B0869B1B510}" type="sibTrans" cxnId="{1DCB4262-9C88-423A-A6EE-CFEA919FAA51}">
      <dgm:prSet/>
      <dgm:spPr/>
      <dgm:t>
        <a:bodyPr/>
        <a:lstStyle/>
        <a:p>
          <a:endParaRPr lang="en-US"/>
        </a:p>
      </dgm:t>
    </dgm:pt>
    <dgm:pt modelId="{69C2C3FF-1958-41BE-82D4-D83B31EBBF28}">
      <dgm:prSet/>
      <dgm:spPr/>
      <dgm:t>
        <a:bodyPr/>
        <a:lstStyle/>
        <a:p>
          <a:r>
            <a:rPr lang="en-US"/>
            <a:t>Connect the module to a real African leadership or institutional challenge.</a:t>
          </a:r>
        </a:p>
      </dgm:t>
    </dgm:pt>
    <dgm:pt modelId="{A6719B56-9AD9-4152-85FF-BDB55D83CF7C}" type="parTrans" cxnId="{4DAB9B9D-AA17-4EBE-B688-047B35EBB256}">
      <dgm:prSet/>
      <dgm:spPr/>
      <dgm:t>
        <a:bodyPr/>
        <a:lstStyle/>
        <a:p>
          <a:endParaRPr lang="en-US"/>
        </a:p>
      </dgm:t>
    </dgm:pt>
    <dgm:pt modelId="{49C20101-0FC6-4EA0-A8A5-BD186C9BA589}" type="sibTrans" cxnId="{4DAB9B9D-AA17-4EBE-B688-047B35EBB256}">
      <dgm:prSet/>
      <dgm:spPr/>
      <dgm:t>
        <a:bodyPr/>
        <a:lstStyle/>
        <a:p>
          <a:endParaRPr lang="en-US"/>
        </a:p>
      </dgm:t>
    </dgm:pt>
    <dgm:pt modelId="{F7E91A0D-AFD3-410E-9A26-E96ECE2EB69D}" type="pres">
      <dgm:prSet presAssocID="{48DD8384-44DE-4B23-8438-977A10CD4343}" presName="Name0" presStyleCnt="0">
        <dgm:presLayoutVars>
          <dgm:dir/>
          <dgm:animLvl val="lvl"/>
          <dgm:resizeHandles val="exact"/>
        </dgm:presLayoutVars>
      </dgm:prSet>
      <dgm:spPr/>
    </dgm:pt>
    <dgm:pt modelId="{FC2AF288-6FAC-4184-9984-9EC6C54CE57D}" type="pres">
      <dgm:prSet presAssocID="{2A9C08BD-E44C-42A3-8FBE-60BDF55CE067}" presName="linNode" presStyleCnt="0"/>
      <dgm:spPr/>
    </dgm:pt>
    <dgm:pt modelId="{1647756C-0AD6-4ED6-867A-F9DAA88D355E}" type="pres">
      <dgm:prSet presAssocID="{2A9C08BD-E44C-42A3-8FBE-60BDF55CE067}" presName="parentText" presStyleLbl="solidFgAcc1" presStyleIdx="0" presStyleCnt="3">
        <dgm:presLayoutVars>
          <dgm:chMax val="1"/>
          <dgm:bulletEnabled/>
        </dgm:presLayoutVars>
      </dgm:prSet>
      <dgm:spPr/>
    </dgm:pt>
    <dgm:pt modelId="{3814F04A-1AFC-4223-939A-7174BFA42147}" type="pres">
      <dgm:prSet presAssocID="{2A9C08BD-E44C-42A3-8FBE-60BDF55CE067}" presName="descendantText" presStyleLbl="alignNode1" presStyleIdx="0" presStyleCnt="3">
        <dgm:presLayoutVars>
          <dgm:bulletEnabled/>
        </dgm:presLayoutVars>
      </dgm:prSet>
      <dgm:spPr/>
    </dgm:pt>
    <dgm:pt modelId="{7AAFCF51-EAA6-41A6-8692-ADFC28160210}" type="pres">
      <dgm:prSet presAssocID="{81FD36A7-C9C1-4545-AB01-04DF181E6169}" presName="sp" presStyleCnt="0"/>
      <dgm:spPr/>
    </dgm:pt>
    <dgm:pt modelId="{1C52C0AC-2E82-42C4-B17F-61641D89BB92}" type="pres">
      <dgm:prSet presAssocID="{26A30F24-1DFE-4267-B3D0-0EDF06D7C1AD}" presName="linNode" presStyleCnt="0"/>
      <dgm:spPr/>
    </dgm:pt>
    <dgm:pt modelId="{8BCDB410-22EC-4EE9-BE18-B3FA28E3907D}" type="pres">
      <dgm:prSet presAssocID="{26A30F24-1DFE-4267-B3D0-0EDF06D7C1AD}" presName="parentText" presStyleLbl="solidFgAcc1" presStyleIdx="1" presStyleCnt="3">
        <dgm:presLayoutVars>
          <dgm:chMax val="1"/>
          <dgm:bulletEnabled/>
        </dgm:presLayoutVars>
      </dgm:prSet>
      <dgm:spPr/>
    </dgm:pt>
    <dgm:pt modelId="{B4AED956-072C-4599-8448-4FA94FE8DCE4}" type="pres">
      <dgm:prSet presAssocID="{26A30F24-1DFE-4267-B3D0-0EDF06D7C1AD}" presName="descendantText" presStyleLbl="alignNode1" presStyleIdx="1" presStyleCnt="3">
        <dgm:presLayoutVars>
          <dgm:bulletEnabled/>
        </dgm:presLayoutVars>
      </dgm:prSet>
      <dgm:spPr/>
    </dgm:pt>
    <dgm:pt modelId="{020982CA-E2FA-42D0-8265-61D3666B5DF2}" type="pres">
      <dgm:prSet presAssocID="{B2A38F81-313A-4FC0-8F70-E5168E6C57C3}" presName="sp" presStyleCnt="0"/>
      <dgm:spPr/>
    </dgm:pt>
    <dgm:pt modelId="{631C9FD2-42C8-44D3-B196-6A99B1A49279}" type="pres">
      <dgm:prSet presAssocID="{E6310273-7D69-45E1-BB60-4E075254BEC5}" presName="linNode" presStyleCnt="0"/>
      <dgm:spPr/>
    </dgm:pt>
    <dgm:pt modelId="{0EF35863-F67A-4E7A-BF11-666A83E79CED}" type="pres">
      <dgm:prSet presAssocID="{E6310273-7D69-45E1-BB60-4E075254BEC5}" presName="parentText" presStyleLbl="solidFgAcc1" presStyleIdx="2" presStyleCnt="3">
        <dgm:presLayoutVars>
          <dgm:chMax val="1"/>
          <dgm:bulletEnabled/>
        </dgm:presLayoutVars>
      </dgm:prSet>
      <dgm:spPr/>
    </dgm:pt>
    <dgm:pt modelId="{41738752-BE0D-4D67-88B5-02ABFDD56CAC}" type="pres">
      <dgm:prSet presAssocID="{E6310273-7D69-45E1-BB60-4E075254BEC5}" presName="descendantText" presStyleLbl="alignNode1" presStyleIdx="2" presStyleCnt="3">
        <dgm:presLayoutVars>
          <dgm:bulletEnabled/>
        </dgm:presLayoutVars>
      </dgm:prSet>
      <dgm:spPr/>
    </dgm:pt>
  </dgm:ptLst>
  <dgm:cxnLst>
    <dgm:cxn modelId="{8BC3FD0D-C35E-48D0-AEAE-22502C18D4E0}" type="presOf" srcId="{E6310273-7D69-45E1-BB60-4E075254BEC5}" destId="{0EF35863-F67A-4E7A-BF11-666A83E79CED}" srcOrd="0" destOrd="0" presId="urn:microsoft.com/office/officeart/2016/7/layout/VerticalHollowActionList"/>
    <dgm:cxn modelId="{51183625-E8A0-47AC-ACA4-852E1ED78971}" type="presOf" srcId="{26A30F24-1DFE-4267-B3D0-0EDF06D7C1AD}" destId="{8BCDB410-22EC-4EE9-BE18-B3FA28E3907D}" srcOrd="0" destOrd="0" presId="urn:microsoft.com/office/officeart/2016/7/layout/VerticalHollowActionList"/>
    <dgm:cxn modelId="{1DCB4262-9C88-423A-A6EE-CFEA919FAA51}" srcId="{48DD8384-44DE-4B23-8438-977A10CD4343}" destId="{E6310273-7D69-45E1-BB60-4E075254BEC5}" srcOrd="2" destOrd="0" parTransId="{E8C2E8CB-DAF3-446F-B990-FA31623EB309}" sibTransId="{AA63ED72-D59A-4016-84D3-4B0869B1B510}"/>
    <dgm:cxn modelId="{1B773D43-8E56-4249-9F56-A4BDE27769CB}" type="presOf" srcId="{2A9C08BD-E44C-42A3-8FBE-60BDF55CE067}" destId="{1647756C-0AD6-4ED6-867A-F9DAA88D355E}" srcOrd="0" destOrd="0" presId="urn:microsoft.com/office/officeart/2016/7/layout/VerticalHollowActionList"/>
    <dgm:cxn modelId="{53AE3E81-F945-4B37-946E-800AA931E108}" type="presOf" srcId="{766BB75A-7977-48B1-BF34-1304940F5928}" destId="{3814F04A-1AFC-4223-939A-7174BFA42147}" srcOrd="0" destOrd="0" presId="urn:microsoft.com/office/officeart/2016/7/layout/VerticalHollowActionList"/>
    <dgm:cxn modelId="{911CAA91-9417-42EC-88E2-4943689D9171}" srcId="{48DD8384-44DE-4B23-8438-977A10CD4343}" destId="{26A30F24-1DFE-4267-B3D0-0EDF06D7C1AD}" srcOrd="1" destOrd="0" parTransId="{C43C9073-3874-48FD-898D-D0402A3239F1}" sibTransId="{B2A38F81-313A-4FC0-8F70-E5168E6C57C3}"/>
    <dgm:cxn modelId="{4DAB9B9D-AA17-4EBE-B688-047B35EBB256}" srcId="{E6310273-7D69-45E1-BB60-4E075254BEC5}" destId="{69C2C3FF-1958-41BE-82D4-D83B31EBBF28}" srcOrd="0" destOrd="0" parTransId="{A6719B56-9AD9-4152-85FF-BDB55D83CF7C}" sibTransId="{49C20101-0FC6-4EA0-A8A5-BD186C9BA589}"/>
    <dgm:cxn modelId="{A07A8FC6-ABC9-405B-B3B7-020DA620C887}" type="presOf" srcId="{48DD8384-44DE-4B23-8438-977A10CD4343}" destId="{F7E91A0D-AFD3-410E-9A26-E96ECE2EB69D}" srcOrd="0" destOrd="0" presId="urn:microsoft.com/office/officeart/2016/7/layout/VerticalHollowActionList"/>
    <dgm:cxn modelId="{3A2CFACA-4F23-48F7-B7DE-DE68EAF85FA2}" srcId="{2A9C08BD-E44C-42A3-8FBE-60BDF55CE067}" destId="{766BB75A-7977-48B1-BF34-1304940F5928}" srcOrd="0" destOrd="0" parTransId="{7C9001A3-93F6-4025-8BE0-A3A59CDD8AAD}" sibTransId="{4922D6C2-EE41-47AA-B075-7F6A083C335F}"/>
    <dgm:cxn modelId="{E2FB5ACF-5A6A-48D6-AC7C-BA9D8FFA4B0B}" type="presOf" srcId="{ECA9A151-C0A1-4DD1-88B9-52FDD76FA503}" destId="{B4AED956-072C-4599-8448-4FA94FE8DCE4}" srcOrd="0" destOrd="0" presId="urn:microsoft.com/office/officeart/2016/7/layout/VerticalHollowActionList"/>
    <dgm:cxn modelId="{20562AE7-F788-4B62-9F67-964C44C6786C}" srcId="{26A30F24-1DFE-4267-B3D0-0EDF06D7C1AD}" destId="{ECA9A151-C0A1-4DD1-88B9-52FDD76FA503}" srcOrd="0" destOrd="0" parTransId="{C99116F7-AAA5-4E46-93DB-22ECFF21D856}" sibTransId="{08B48204-2370-4EF0-AAEA-FF15CF2548B9}"/>
    <dgm:cxn modelId="{E9E976E8-044F-4604-AB92-955A1ACF2E54}" srcId="{48DD8384-44DE-4B23-8438-977A10CD4343}" destId="{2A9C08BD-E44C-42A3-8FBE-60BDF55CE067}" srcOrd="0" destOrd="0" parTransId="{A2160DF1-AB0D-446E-94DC-E3FBA4453C00}" sibTransId="{81FD36A7-C9C1-4545-AB01-04DF181E6169}"/>
    <dgm:cxn modelId="{A3A339EA-C73D-4C09-A0CC-8F0200EEC7A4}" type="presOf" srcId="{69C2C3FF-1958-41BE-82D4-D83B31EBBF28}" destId="{41738752-BE0D-4D67-88B5-02ABFDD56CAC}" srcOrd="0" destOrd="0" presId="urn:microsoft.com/office/officeart/2016/7/layout/VerticalHollowActionList"/>
    <dgm:cxn modelId="{18CDA8C5-CCA7-4B63-9271-E3E725CACA01}" type="presParOf" srcId="{F7E91A0D-AFD3-410E-9A26-E96ECE2EB69D}" destId="{FC2AF288-6FAC-4184-9984-9EC6C54CE57D}" srcOrd="0" destOrd="0" presId="urn:microsoft.com/office/officeart/2016/7/layout/VerticalHollowActionList"/>
    <dgm:cxn modelId="{5009E069-606C-468F-8A9F-525DCD9C8A06}" type="presParOf" srcId="{FC2AF288-6FAC-4184-9984-9EC6C54CE57D}" destId="{1647756C-0AD6-4ED6-867A-F9DAA88D355E}" srcOrd="0" destOrd="0" presId="urn:microsoft.com/office/officeart/2016/7/layout/VerticalHollowActionList"/>
    <dgm:cxn modelId="{BAE89766-B83C-4766-9B2F-14035897A223}" type="presParOf" srcId="{FC2AF288-6FAC-4184-9984-9EC6C54CE57D}" destId="{3814F04A-1AFC-4223-939A-7174BFA42147}" srcOrd="1" destOrd="0" presId="urn:microsoft.com/office/officeart/2016/7/layout/VerticalHollowActionList"/>
    <dgm:cxn modelId="{EB825D04-CE22-4837-9709-827FB8519A0F}" type="presParOf" srcId="{F7E91A0D-AFD3-410E-9A26-E96ECE2EB69D}" destId="{7AAFCF51-EAA6-41A6-8692-ADFC28160210}" srcOrd="1" destOrd="0" presId="urn:microsoft.com/office/officeart/2016/7/layout/VerticalHollowActionList"/>
    <dgm:cxn modelId="{AC6081DD-2DBA-4645-83BE-835381FF71D4}" type="presParOf" srcId="{F7E91A0D-AFD3-410E-9A26-E96ECE2EB69D}" destId="{1C52C0AC-2E82-42C4-B17F-61641D89BB92}" srcOrd="2" destOrd="0" presId="urn:microsoft.com/office/officeart/2016/7/layout/VerticalHollowActionList"/>
    <dgm:cxn modelId="{7D91C556-D59F-419A-BF8E-6BE18143B07C}" type="presParOf" srcId="{1C52C0AC-2E82-42C4-B17F-61641D89BB92}" destId="{8BCDB410-22EC-4EE9-BE18-B3FA28E3907D}" srcOrd="0" destOrd="0" presId="urn:microsoft.com/office/officeart/2016/7/layout/VerticalHollowActionList"/>
    <dgm:cxn modelId="{472B46C2-1570-4033-BDED-4D0EB479E717}" type="presParOf" srcId="{1C52C0AC-2E82-42C4-B17F-61641D89BB92}" destId="{B4AED956-072C-4599-8448-4FA94FE8DCE4}" srcOrd="1" destOrd="0" presId="urn:microsoft.com/office/officeart/2016/7/layout/VerticalHollowActionList"/>
    <dgm:cxn modelId="{6D017DCF-D113-4363-976C-5D636D2C70FE}" type="presParOf" srcId="{F7E91A0D-AFD3-410E-9A26-E96ECE2EB69D}" destId="{020982CA-E2FA-42D0-8265-61D3666B5DF2}" srcOrd="3" destOrd="0" presId="urn:microsoft.com/office/officeart/2016/7/layout/VerticalHollowActionList"/>
    <dgm:cxn modelId="{7DA93CB1-A8F0-423A-8DB8-A9E6D8923D4E}" type="presParOf" srcId="{F7E91A0D-AFD3-410E-9A26-E96ECE2EB69D}" destId="{631C9FD2-42C8-44D3-B196-6A99B1A49279}" srcOrd="4" destOrd="0" presId="urn:microsoft.com/office/officeart/2016/7/layout/VerticalHollowActionList"/>
    <dgm:cxn modelId="{5C5A5D20-D1A0-42BE-9AE7-498CA7D919EF}" type="presParOf" srcId="{631C9FD2-42C8-44D3-B196-6A99B1A49279}" destId="{0EF35863-F67A-4E7A-BF11-666A83E79CED}" srcOrd="0" destOrd="0" presId="urn:microsoft.com/office/officeart/2016/7/layout/VerticalHollowActionList"/>
    <dgm:cxn modelId="{C58061C3-20CF-43D6-8CC2-98819B48A550}" type="presParOf" srcId="{631C9FD2-42C8-44D3-B196-6A99B1A49279}" destId="{41738752-BE0D-4D67-88B5-02ABFDD56CAC}" srcOrd="1" destOrd="0" presId="urn:microsoft.com/office/officeart/2016/7/layout/VerticalHollow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7A1C63C-C16D-4CFF-B1F2-00EA3906132B}" type="doc">
      <dgm:prSet loTypeId="urn:microsoft.com/office/officeart/2018/2/layout/IconCircleList" loCatId="icon" qsTypeId="urn:microsoft.com/office/officeart/2005/8/quickstyle/simple1#46" qsCatId="simple" csTypeId="urn:microsoft.com/office/officeart/2005/8/colors/accent1_2#46" csCatId="accent1" phldr="1"/>
      <dgm:spPr/>
      <dgm:t>
        <a:bodyPr/>
        <a:lstStyle/>
        <a:p>
          <a:endParaRPr lang="en-US"/>
        </a:p>
      </dgm:t>
    </dgm:pt>
    <dgm:pt modelId="{6CB24A09-A4CA-4CD9-A355-0C66508ECED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Analytical Memo: When does historical explanation become an excuse for present inaction?</a:t>
          </a:r>
        </a:p>
      </dgm:t>
    </dgm:pt>
    <dgm:pt modelId="{1F8D7E02-577C-462E-A4C7-8D45A71FDC75}" type="parTrans" cxnId="{9F4849EC-4D33-46AD-834D-D349A36169E1}">
      <dgm:prSet/>
      <dgm:spPr/>
      <dgm:t>
        <a:bodyPr/>
        <a:lstStyle/>
        <a:p>
          <a:endParaRPr lang="en-US"/>
        </a:p>
      </dgm:t>
    </dgm:pt>
    <dgm:pt modelId="{3808550F-17F3-4F89-A5BE-8605D6C5D7FA}" type="sibTrans" cxnId="{9F4849EC-4D33-46AD-834D-D349A36169E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DB1EEF0E-8257-4043-B189-76CA23ADCF2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Require evidence: separate observed facts from interpretation.</a:t>
          </a:r>
        </a:p>
      </dgm:t>
    </dgm:pt>
    <dgm:pt modelId="{4470EF67-663A-40A3-8FE3-831481C17220}" type="parTrans" cxnId="{A47CF517-3AEF-46F8-988F-6339116EBE46}">
      <dgm:prSet/>
      <dgm:spPr/>
      <dgm:t>
        <a:bodyPr/>
        <a:lstStyle/>
        <a:p>
          <a:endParaRPr lang="en-US"/>
        </a:p>
      </dgm:t>
    </dgm:pt>
    <dgm:pt modelId="{2FD06CA4-1C1D-4302-8F91-279A4D58A969}" type="sibTrans" cxnId="{A47CF517-3AEF-46F8-988F-6339116EBE46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D2123930-C6DF-4A42-B5AE-4DFD1D1FCAC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Require counter-argument: what alternative explanation could account for the same problem?</a:t>
          </a:r>
        </a:p>
      </dgm:t>
    </dgm:pt>
    <dgm:pt modelId="{42F644FE-5FC2-45AC-98BD-078B349B8FE9}" type="parTrans" cxnId="{83D7B10F-6534-4353-9EB3-613E0C579564}">
      <dgm:prSet/>
      <dgm:spPr/>
      <dgm:t>
        <a:bodyPr/>
        <a:lstStyle/>
        <a:p>
          <a:endParaRPr lang="en-US"/>
        </a:p>
      </dgm:t>
    </dgm:pt>
    <dgm:pt modelId="{6E168DA4-E8B3-4AA2-9D31-AC0B1509D8BA}" type="sibTrans" cxnId="{83D7B10F-6534-4353-9EB3-613E0C579564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C7209ACB-FD7D-4B86-8053-A0C2D027155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End with one institutional change and one leadership/mindset change.</a:t>
          </a:r>
        </a:p>
      </dgm:t>
    </dgm:pt>
    <dgm:pt modelId="{509CFFA7-6001-490E-B7A4-1328352395B4}" type="parTrans" cxnId="{EE13D85B-C20A-4B07-A0CB-23567545EEF4}">
      <dgm:prSet/>
      <dgm:spPr/>
      <dgm:t>
        <a:bodyPr/>
        <a:lstStyle/>
        <a:p>
          <a:endParaRPr lang="en-US"/>
        </a:p>
      </dgm:t>
    </dgm:pt>
    <dgm:pt modelId="{7FD04D97-7096-42EE-979B-4D6382E577B4}" type="sibTrans" cxnId="{EE13D85B-C20A-4B07-A0CB-23567545EEF4}">
      <dgm:prSet/>
      <dgm:spPr/>
      <dgm:t>
        <a:bodyPr/>
        <a:lstStyle/>
        <a:p>
          <a:endParaRPr lang="en-US"/>
        </a:p>
      </dgm:t>
    </dgm:pt>
    <dgm:pt modelId="{0285E5E0-52F2-4BC6-9E8D-BC80D1A6AC51}" type="pres">
      <dgm:prSet presAssocID="{57A1C63C-C16D-4CFF-B1F2-00EA3906132B}" presName="root" presStyleCnt="0">
        <dgm:presLayoutVars>
          <dgm:dir/>
          <dgm:resizeHandles val="exact"/>
        </dgm:presLayoutVars>
      </dgm:prSet>
      <dgm:spPr/>
    </dgm:pt>
    <dgm:pt modelId="{E3F2E45F-8925-4B66-9579-DF22E29B9831}" type="pres">
      <dgm:prSet presAssocID="{57A1C63C-C16D-4CFF-B1F2-00EA3906132B}" presName="container" presStyleCnt="0">
        <dgm:presLayoutVars>
          <dgm:dir/>
          <dgm:resizeHandles val="exact"/>
        </dgm:presLayoutVars>
      </dgm:prSet>
      <dgm:spPr/>
    </dgm:pt>
    <dgm:pt modelId="{63414F0D-8A64-468C-AF69-FA94381E42E9}" type="pres">
      <dgm:prSet presAssocID="{6CB24A09-A4CA-4CD9-A355-0C66508ECEDC}" presName="compNode" presStyleCnt="0"/>
      <dgm:spPr/>
    </dgm:pt>
    <dgm:pt modelId="{AEE430F2-C12B-4450-B29B-0A63DA4EBEC0}" type="pres">
      <dgm:prSet presAssocID="{6CB24A09-A4CA-4CD9-A355-0C66508ECEDC}" presName="iconBgRect" presStyleLbl="bgShp" presStyleIdx="0" presStyleCnt="4"/>
      <dgm:spPr/>
    </dgm:pt>
    <dgm:pt modelId="{0B78F2DB-9C37-4BA6-95A7-4155B428DBDF}" type="pres">
      <dgm:prSet presAssocID="{6CB24A09-A4CA-4CD9-A355-0C66508ECEDC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xclamation Mark"/>
        </a:ext>
      </dgm:extLst>
    </dgm:pt>
    <dgm:pt modelId="{2F293B04-2F87-49B9-BBAD-B7CF3FEBCE84}" type="pres">
      <dgm:prSet presAssocID="{6CB24A09-A4CA-4CD9-A355-0C66508ECEDC}" presName="spaceRect" presStyleCnt="0"/>
      <dgm:spPr/>
    </dgm:pt>
    <dgm:pt modelId="{9BAF8726-7199-4D88-AB35-BEFC91EB10B0}" type="pres">
      <dgm:prSet presAssocID="{6CB24A09-A4CA-4CD9-A355-0C66508ECEDC}" presName="textRect" presStyleLbl="revTx" presStyleIdx="0" presStyleCnt="4">
        <dgm:presLayoutVars>
          <dgm:chMax val="1"/>
          <dgm:chPref val="1"/>
        </dgm:presLayoutVars>
      </dgm:prSet>
      <dgm:spPr/>
    </dgm:pt>
    <dgm:pt modelId="{921DD500-FA7C-4264-B0CA-974B1E1918F5}" type="pres">
      <dgm:prSet presAssocID="{3808550F-17F3-4F89-A5BE-8605D6C5D7FA}" presName="sibTrans" presStyleLbl="sibTrans2D1" presStyleIdx="0" presStyleCnt="0"/>
      <dgm:spPr/>
    </dgm:pt>
    <dgm:pt modelId="{B33C821E-6A96-4F3F-8157-55B7BC625E59}" type="pres">
      <dgm:prSet presAssocID="{DB1EEF0E-8257-4043-B189-76CA23ADCF20}" presName="compNode" presStyleCnt="0"/>
      <dgm:spPr/>
    </dgm:pt>
    <dgm:pt modelId="{EA696437-4D17-471A-97C4-A30721D14CD7}" type="pres">
      <dgm:prSet presAssocID="{DB1EEF0E-8257-4043-B189-76CA23ADCF20}" presName="iconBgRect" presStyleLbl="bgShp" presStyleIdx="1" presStyleCnt="4"/>
      <dgm:spPr/>
    </dgm:pt>
    <dgm:pt modelId="{0FB0514B-E8AA-438D-B492-6DEBAB4CE7E8}" type="pres">
      <dgm:prSet presAssocID="{DB1EEF0E-8257-4043-B189-76CA23ADCF20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01C17C97-2423-4B18-A99C-3EFC9F078088}" type="pres">
      <dgm:prSet presAssocID="{DB1EEF0E-8257-4043-B189-76CA23ADCF20}" presName="spaceRect" presStyleCnt="0"/>
      <dgm:spPr/>
    </dgm:pt>
    <dgm:pt modelId="{59DD23DD-93B2-4937-8870-C70CC4D3D019}" type="pres">
      <dgm:prSet presAssocID="{DB1EEF0E-8257-4043-B189-76CA23ADCF20}" presName="textRect" presStyleLbl="revTx" presStyleIdx="1" presStyleCnt="4">
        <dgm:presLayoutVars>
          <dgm:chMax val="1"/>
          <dgm:chPref val="1"/>
        </dgm:presLayoutVars>
      </dgm:prSet>
      <dgm:spPr/>
    </dgm:pt>
    <dgm:pt modelId="{19301A10-6753-4E6D-9E5B-363DB3FCA933}" type="pres">
      <dgm:prSet presAssocID="{2FD06CA4-1C1D-4302-8F91-279A4D58A969}" presName="sibTrans" presStyleLbl="sibTrans2D1" presStyleIdx="0" presStyleCnt="0"/>
      <dgm:spPr/>
    </dgm:pt>
    <dgm:pt modelId="{2FB850D7-7C27-45C0-A934-8BA7FAAA6701}" type="pres">
      <dgm:prSet presAssocID="{D2123930-C6DF-4A42-B5AE-4DFD1D1FCACC}" presName="compNode" presStyleCnt="0"/>
      <dgm:spPr/>
    </dgm:pt>
    <dgm:pt modelId="{D157935A-EADF-4454-87C2-E22DB60AB649}" type="pres">
      <dgm:prSet presAssocID="{D2123930-C6DF-4A42-B5AE-4DFD1D1FCACC}" presName="iconBgRect" presStyleLbl="bgShp" presStyleIdx="2" presStyleCnt="4"/>
      <dgm:spPr/>
    </dgm:pt>
    <dgm:pt modelId="{7CDA176F-7371-49B9-A9B2-CFE86B390DA3}" type="pres">
      <dgm:prSet presAssocID="{D2123930-C6DF-4A42-B5AE-4DFD1D1FCACC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Question mark"/>
        </a:ext>
      </dgm:extLst>
    </dgm:pt>
    <dgm:pt modelId="{E7B92584-AAD6-4D31-8CA0-93B8600CFE17}" type="pres">
      <dgm:prSet presAssocID="{D2123930-C6DF-4A42-B5AE-4DFD1D1FCACC}" presName="spaceRect" presStyleCnt="0"/>
      <dgm:spPr/>
    </dgm:pt>
    <dgm:pt modelId="{A4DFF56E-3051-4C0C-B92B-1FD6F8632523}" type="pres">
      <dgm:prSet presAssocID="{D2123930-C6DF-4A42-B5AE-4DFD1D1FCACC}" presName="textRect" presStyleLbl="revTx" presStyleIdx="2" presStyleCnt="4">
        <dgm:presLayoutVars>
          <dgm:chMax val="1"/>
          <dgm:chPref val="1"/>
        </dgm:presLayoutVars>
      </dgm:prSet>
      <dgm:spPr/>
    </dgm:pt>
    <dgm:pt modelId="{3AF28199-72D8-4988-AED3-1DE5AA0E14FB}" type="pres">
      <dgm:prSet presAssocID="{6E168DA4-E8B3-4AA2-9D31-AC0B1509D8BA}" presName="sibTrans" presStyleLbl="sibTrans2D1" presStyleIdx="0" presStyleCnt="0"/>
      <dgm:spPr/>
    </dgm:pt>
    <dgm:pt modelId="{7C245A44-FB98-473A-A199-59BF69A07C34}" type="pres">
      <dgm:prSet presAssocID="{C7209ACB-FD7D-4B86-8053-A0C2D027155E}" presName="compNode" presStyleCnt="0"/>
      <dgm:spPr/>
    </dgm:pt>
    <dgm:pt modelId="{93A42573-04FA-4B77-A205-5BE43B2831BE}" type="pres">
      <dgm:prSet presAssocID="{C7209ACB-FD7D-4B86-8053-A0C2D027155E}" presName="iconBgRect" presStyleLbl="bgShp" presStyleIdx="3" presStyleCnt="4"/>
      <dgm:spPr/>
    </dgm:pt>
    <dgm:pt modelId="{91B9F225-6690-4593-911A-16C5D4701BA9}" type="pres">
      <dgm:prSet presAssocID="{C7209ACB-FD7D-4B86-8053-A0C2D027155E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aptain"/>
        </a:ext>
      </dgm:extLst>
    </dgm:pt>
    <dgm:pt modelId="{44F4EEA4-654A-4A4F-8FA8-4835BC2AA6A9}" type="pres">
      <dgm:prSet presAssocID="{C7209ACB-FD7D-4B86-8053-A0C2D027155E}" presName="spaceRect" presStyleCnt="0"/>
      <dgm:spPr/>
    </dgm:pt>
    <dgm:pt modelId="{CC201365-A622-4726-84AD-8DB3C3A7F815}" type="pres">
      <dgm:prSet presAssocID="{C7209ACB-FD7D-4B86-8053-A0C2D027155E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D5095906-B95A-4854-A48E-66666DB378AC}" type="presOf" srcId="{6CB24A09-A4CA-4CD9-A355-0C66508ECEDC}" destId="{9BAF8726-7199-4D88-AB35-BEFC91EB10B0}" srcOrd="0" destOrd="0" presId="urn:microsoft.com/office/officeart/2018/2/layout/IconCircleList"/>
    <dgm:cxn modelId="{83D7B10F-6534-4353-9EB3-613E0C579564}" srcId="{57A1C63C-C16D-4CFF-B1F2-00EA3906132B}" destId="{D2123930-C6DF-4A42-B5AE-4DFD1D1FCACC}" srcOrd="2" destOrd="0" parTransId="{42F644FE-5FC2-45AC-98BD-078B349B8FE9}" sibTransId="{6E168DA4-E8B3-4AA2-9D31-AC0B1509D8BA}"/>
    <dgm:cxn modelId="{A47CF517-3AEF-46F8-988F-6339116EBE46}" srcId="{57A1C63C-C16D-4CFF-B1F2-00EA3906132B}" destId="{DB1EEF0E-8257-4043-B189-76CA23ADCF20}" srcOrd="1" destOrd="0" parTransId="{4470EF67-663A-40A3-8FE3-831481C17220}" sibTransId="{2FD06CA4-1C1D-4302-8F91-279A4D58A969}"/>
    <dgm:cxn modelId="{86DE803C-3B4E-4066-9BEB-5687530041D7}" type="presOf" srcId="{57A1C63C-C16D-4CFF-B1F2-00EA3906132B}" destId="{0285E5E0-52F2-4BC6-9E8D-BC80D1A6AC51}" srcOrd="0" destOrd="0" presId="urn:microsoft.com/office/officeart/2018/2/layout/IconCircleList"/>
    <dgm:cxn modelId="{EE13D85B-C20A-4B07-A0CB-23567545EEF4}" srcId="{57A1C63C-C16D-4CFF-B1F2-00EA3906132B}" destId="{C7209ACB-FD7D-4B86-8053-A0C2D027155E}" srcOrd="3" destOrd="0" parTransId="{509CFFA7-6001-490E-B7A4-1328352395B4}" sibTransId="{7FD04D97-7096-42EE-979B-4D6382E577B4}"/>
    <dgm:cxn modelId="{599A2F83-E1FD-47B1-9625-7212B07A2779}" type="presOf" srcId="{6E168DA4-E8B3-4AA2-9D31-AC0B1509D8BA}" destId="{3AF28199-72D8-4988-AED3-1DE5AA0E14FB}" srcOrd="0" destOrd="0" presId="urn:microsoft.com/office/officeart/2018/2/layout/IconCircleList"/>
    <dgm:cxn modelId="{0DDD80A8-E6E8-486F-9416-E73D802BAAAD}" type="presOf" srcId="{3808550F-17F3-4F89-A5BE-8605D6C5D7FA}" destId="{921DD500-FA7C-4264-B0CA-974B1E1918F5}" srcOrd="0" destOrd="0" presId="urn:microsoft.com/office/officeart/2018/2/layout/IconCircleList"/>
    <dgm:cxn modelId="{A0AAA7B4-76FF-412E-A417-44F550D95AD8}" type="presOf" srcId="{DB1EEF0E-8257-4043-B189-76CA23ADCF20}" destId="{59DD23DD-93B2-4937-8870-C70CC4D3D019}" srcOrd="0" destOrd="0" presId="urn:microsoft.com/office/officeart/2018/2/layout/IconCircleList"/>
    <dgm:cxn modelId="{81CCACB7-9F3E-4458-AA20-7FDB56BBC633}" type="presOf" srcId="{C7209ACB-FD7D-4B86-8053-A0C2D027155E}" destId="{CC201365-A622-4726-84AD-8DB3C3A7F815}" srcOrd="0" destOrd="0" presId="urn:microsoft.com/office/officeart/2018/2/layout/IconCircleList"/>
    <dgm:cxn modelId="{6BE9EBC1-86FD-463B-9962-B0F6635571BD}" type="presOf" srcId="{D2123930-C6DF-4A42-B5AE-4DFD1D1FCACC}" destId="{A4DFF56E-3051-4C0C-B92B-1FD6F8632523}" srcOrd="0" destOrd="0" presId="urn:microsoft.com/office/officeart/2018/2/layout/IconCircleList"/>
    <dgm:cxn modelId="{767273C2-E222-41F5-AF76-A62D5C77AABA}" type="presOf" srcId="{2FD06CA4-1C1D-4302-8F91-279A4D58A969}" destId="{19301A10-6753-4E6D-9E5B-363DB3FCA933}" srcOrd="0" destOrd="0" presId="urn:microsoft.com/office/officeart/2018/2/layout/IconCircleList"/>
    <dgm:cxn modelId="{9F4849EC-4D33-46AD-834D-D349A36169E1}" srcId="{57A1C63C-C16D-4CFF-B1F2-00EA3906132B}" destId="{6CB24A09-A4CA-4CD9-A355-0C66508ECEDC}" srcOrd="0" destOrd="0" parTransId="{1F8D7E02-577C-462E-A4C7-8D45A71FDC75}" sibTransId="{3808550F-17F3-4F89-A5BE-8605D6C5D7FA}"/>
    <dgm:cxn modelId="{70792FF4-8E8E-4843-8C6A-0C1AFB0E5F96}" type="presParOf" srcId="{0285E5E0-52F2-4BC6-9E8D-BC80D1A6AC51}" destId="{E3F2E45F-8925-4B66-9579-DF22E29B9831}" srcOrd="0" destOrd="0" presId="urn:microsoft.com/office/officeart/2018/2/layout/IconCircleList"/>
    <dgm:cxn modelId="{B096E27A-8150-442F-953B-860D367AAC10}" type="presParOf" srcId="{E3F2E45F-8925-4B66-9579-DF22E29B9831}" destId="{63414F0D-8A64-468C-AF69-FA94381E42E9}" srcOrd="0" destOrd="0" presId="urn:microsoft.com/office/officeart/2018/2/layout/IconCircleList"/>
    <dgm:cxn modelId="{E3D22098-7884-443D-984B-D2F7729F9804}" type="presParOf" srcId="{63414F0D-8A64-468C-AF69-FA94381E42E9}" destId="{AEE430F2-C12B-4450-B29B-0A63DA4EBEC0}" srcOrd="0" destOrd="0" presId="urn:microsoft.com/office/officeart/2018/2/layout/IconCircleList"/>
    <dgm:cxn modelId="{68EEEAC8-8E65-40A8-8311-46A764765BB1}" type="presParOf" srcId="{63414F0D-8A64-468C-AF69-FA94381E42E9}" destId="{0B78F2DB-9C37-4BA6-95A7-4155B428DBDF}" srcOrd="1" destOrd="0" presId="urn:microsoft.com/office/officeart/2018/2/layout/IconCircleList"/>
    <dgm:cxn modelId="{1E39AB48-D40F-4597-B9FE-596AB9957C3E}" type="presParOf" srcId="{63414F0D-8A64-468C-AF69-FA94381E42E9}" destId="{2F293B04-2F87-49B9-BBAD-B7CF3FEBCE84}" srcOrd="2" destOrd="0" presId="urn:microsoft.com/office/officeart/2018/2/layout/IconCircleList"/>
    <dgm:cxn modelId="{96F97348-210E-475B-B1FE-94014C4FECE4}" type="presParOf" srcId="{63414F0D-8A64-468C-AF69-FA94381E42E9}" destId="{9BAF8726-7199-4D88-AB35-BEFC91EB10B0}" srcOrd="3" destOrd="0" presId="urn:microsoft.com/office/officeart/2018/2/layout/IconCircleList"/>
    <dgm:cxn modelId="{ED690E48-641A-451E-B18B-ADA599022246}" type="presParOf" srcId="{E3F2E45F-8925-4B66-9579-DF22E29B9831}" destId="{921DD500-FA7C-4264-B0CA-974B1E1918F5}" srcOrd="1" destOrd="0" presId="urn:microsoft.com/office/officeart/2018/2/layout/IconCircleList"/>
    <dgm:cxn modelId="{7808E805-5D4B-4CB6-B96B-BDE1A53B76E1}" type="presParOf" srcId="{E3F2E45F-8925-4B66-9579-DF22E29B9831}" destId="{B33C821E-6A96-4F3F-8157-55B7BC625E59}" srcOrd="2" destOrd="0" presId="urn:microsoft.com/office/officeart/2018/2/layout/IconCircleList"/>
    <dgm:cxn modelId="{3F39F6C2-0F42-40DA-BA3D-402D8CCB2447}" type="presParOf" srcId="{B33C821E-6A96-4F3F-8157-55B7BC625E59}" destId="{EA696437-4D17-471A-97C4-A30721D14CD7}" srcOrd="0" destOrd="0" presId="urn:microsoft.com/office/officeart/2018/2/layout/IconCircleList"/>
    <dgm:cxn modelId="{8D47C113-6647-404B-AF80-A9DBB8EB6728}" type="presParOf" srcId="{B33C821E-6A96-4F3F-8157-55B7BC625E59}" destId="{0FB0514B-E8AA-438D-B492-6DEBAB4CE7E8}" srcOrd="1" destOrd="0" presId="urn:microsoft.com/office/officeart/2018/2/layout/IconCircleList"/>
    <dgm:cxn modelId="{D18B935D-7241-4CAD-946A-035879D6E52D}" type="presParOf" srcId="{B33C821E-6A96-4F3F-8157-55B7BC625E59}" destId="{01C17C97-2423-4B18-A99C-3EFC9F078088}" srcOrd="2" destOrd="0" presId="urn:microsoft.com/office/officeart/2018/2/layout/IconCircleList"/>
    <dgm:cxn modelId="{161C28D5-F7ED-4BA2-9B31-CEA2E09ED9C7}" type="presParOf" srcId="{B33C821E-6A96-4F3F-8157-55B7BC625E59}" destId="{59DD23DD-93B2-4937-8870-C70CC4D3D019}" srcOrd="3" destOrd="0" presId="urn:microsoft.com/office/officeart/2018/2/layout/IconCircleList"/>
    <dgm:cxn modelId="{F5FE2101-8841-4385-BDA8-33925AAA61C2}" type="presParOf" srcId="{E3F2E45F-8925-4B66-9579-DF22E29B9831}" destId="{19301A10-6753-4E6D-9E5B-363DB3FCA933}" srcOrd="3" destOrd="0" presId="urn:microsoft.com/office/officeart/2018/2/layout/IconCircleList"/>
    <dgm:cxn modelId="{29CA38E2-877C-447A-98EC-2DE113DA6B91}" type="presParOf" srcId="{E3F2E45F-8925-4B66-9579-DF22E29B9831}" destId="{2FB850D7-7C27-45C0-A934-8BA7FAAA6701}" srcOrd="4" destOrd="0" presId="urn:microsoft.com/office/officeart/2018/2/layout/IconCircleList"/>
    <dgm:cxn modelId="{06BD7C11-C788-438E-AA25-03CD37773CE6}" type="presParOf" srcId="{2FB850D7-7C27-45C0-A934-8BA7FAAA6701}" destId="{D157935A-EADF-4454-87C2-E22DB60AB649}" srcOrd="0" destOrd="0" presId="urn:microsoft.com/office/officeart/2018/2/layout/IconCircleList"/>
    <dgm:cxn modelId="{09864CAE-65AA-47DD-B927-3C0049CBA88B}" type="presParOf" srcId="{2FB850D7-7C27-45C0-A934-8BA7FAAA6701}" destId="{7CDA176F-7371-49B9-A9B2-CFE86B390DA3}" srcOrd="1" destOrd="0" presId="urn:microsoft.com/office/officeart/2018/2/layout/IconCircleList"/>
    <dgm:cxn modelId="{71D7046E-0E34-4315-9B12-53B1022FFDC4}" type="presParOf" srcId="{2FB850D7-7C27-45C0-A934-8BA7FAAA6701}" destId="{E7B92584-AAD6-4D31-8CA0-93B8600CFE17}" srcOrd="2" destOrd="0" presId="urn:microsoft.com/office/officeart/2018/2/layout/IconCircleList"/>
    <dgm:cxn modelId="{994EC2D5-3B30-44A5-B7E9-429505F92C11}" type="presParOf" srcId="{2FB850D7-7C27-45C0-A934-8BA7FAAA6701}" destId="{A4DFF56E-3051-4C0C-B92B-1FD6F8632523}" srcOrd="3" destOrd="0" presId="urn:microsoft.com/office/officeart/2018/2/layout/IconCircleList"/>
    <dgm:cxn modelId="{2087D8A4-E38C-4146-9E06-36DD69476958}" type="presParOf" srcId="{E3F2E45F-8925-4B66-9579-DF22E29B9831}" destId="{3AF28199-72D8-4988-AED3-1DE5AA0E14FB}" srcOrd="5" destOrd="0" presId="urn:microsoft.com/office/officeart/2018/2/layout/IconCircleList"/>
    <dgm:cxn modelId="{CA8F93E8-9E09-41DB-BB8E-327FC22A0750}" type="presParOf" srcId="{E3F2E45F-8925-4B66-9579-DF22E29B9831}" destId="{7C245A44-FB98-473A-A199-59BF69A07C34}" srcOrd="6" destOrd="0" presId="urn:microsoft.com/office/officeart/2018/2/layout/IconCircleList"/>
    <dgm:cxn modelId="{FC486FF9-3C3C-4916-9870-23DDADF6798E}" type="presParOf" srcId="{7C245A44-FB98-473A-A199-59BF69A07C34}" destId="{93A42573-04FA-4B77-A205-5BE43B2831BE}" srcOrd="0" destOrd="0" presId="urn:microsoft.com/office/officeart/2018/2/layout/IconCircleList"/>
    <dgm:cxn modelId="{4A4C3A8E-D445-4A7C-B29A-F1220904F925}" type="presParOf" srcId="{7C245A44-FB98-473A-A199-59BF69A07C34}" destId="{91B9F225-6690-4593-911A-16C5D4701BA9}" srcOrd="1" destOrd="0" presId="urn:microsoft.com/office/officeart/2018/2/layout/IconCircleList"/>
    <dgm:cxn modelId="{2D2EA3BF-56D4-4273-A9D4-796DE839C6A2}" type="presParOf" srcId="{7C245A44-FB98-473A-A199-59BF69A07C34}" destId="{44F4EEA4-654A-4A4F-8FA8-4835BC2AA6A9}" srcOrd="2" destOrd="0" presId="urn:microsoft.com/office/officeart/2018/2/layout/IconCircleList"/>
    <dgm:cxn modelId="{53728811-2DFE-4D9A-B8FB-8890962D9BC7}" type="presParOf" srcId="{7C245A44-FB98-473A-A199-59BF69A07C34}" destId="{CC201365-A622-4726-84AD-8DB3C3A7F815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64F612FF-A901-4309-B0AA-8BBA542066ED}" type="doc">
      <dgm:prSet loTypeId="urn:microsoft.com/office/officeart/2018/2/layout/IconVerticalSolidList" loCatId="icon" qsTypeId="urn:microsoft.com/office/officeart/2005/8/quickstyle/simple1#51" qsCatId="simple" csTypeId="urn:microsoft.com/office/officeart/2005/8/colors/accent1_2#51" csCatId="accent1" phldr="1"/>
      <dgm:spPr/>
      <dgm:t>
        <a:bodyPr/>
        <a:lstStyle/>
        <a:p>
          <a:endParaRPr lang="en-US"/>
        </a:p>
      </dgm:t>
    </dgm:pt>
    <dgm:pt modelId="{33F38BA0-00C9-4EF5-B30B-AC1E3215AF4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Where does the central argument of Module 3 illuminate leadership practice—and where might it oversimplify?</a:t>
          </a:r>
        </a:p>
      </dgm:t>
    </dgm:pt>
    <dgm:pt modelId="{23660941-7A7E-4A3F-B2D9-08B11526CA2F}" type="parTrans" cxnId="{E8E73146-4FA8-4318-8785-C7A39740D735}">
      <dgm:prSet/>
      <dgm:spPr/>
      <dgm:t>
        <a:bodyPr/>
        <a:lstStyle/>
        <a:p>
          <a:endParaRPr lang="en-US"/>
        </a:p>
      </dgm:t>
    </dgm:pt>
    <dgm:pt modelId="{E1789A41-8A6B-4715-8B84-268EAAA14CCD}" type="sibTrans" cxnId="{E8E73146-4FA8-4318-8785-C7A39740D735}">
      <dgm:prSet/>
      <dgm:spPr/>
      <dgm:t>
        <a:bodyPr/>
        <a:lstStyle/>
        <a:p>
          <a:endParaRPr lang="en-US"/>
        </a:p>
      </dgm:t>
    </dgm:pt>
    <dgm:pt modelId="{6C9B6B2C-45D1-4416-A33C-E599EC8B3FA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How should leaders balance communal obligation with impartial justice?</a:t>
          </a:r>
        </a:p>
      </dgm:t>
    </dgm:pt>
    <dgm:pt modelId="{D68D0D97-F9D7-48A8-862C-7E6E39BAE764}" type="parTrans" cxnId="{FFBA112E-CED2-4EDB-B432-CD4E70B5BD1C}">
      <dgm:prSet/>
      <dgm:spPr/>
      <dgm:t>
        <a:bodyPr/>
        <a:lstStyle/>
        <a:p>
          <a:endParaRPr lang="en-US"/>
        </a:p>
      </dgm:t>
    </dgm:pt>
    <dgm:pt modelId="{0EB158FA-1F5D-41C3-ABE0-1FA9664D9C70}" type="sibTrans" cxnId="{FFBA112E-CED2-4EDB-B432-CD4E70B5BD1C}">
      <dgm:prSet/>
      <dgm:spPr/>
      <dgm:t>
        <a:bodyPr/>
        <a:lstStyle/>
        <a:p>
          <a:endParaRPr lang="en-US"/>
        </a:p>
      </dgm:t>
    </dgm:pt>
    <dgm:pt modelId="{0E50B8B3-E9D9-4FB2-ABB4-1953F037F2A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Which part of the problem is within leadership agency, and which requires structural reform?</a:t>
          </a:r>
        </a:p>
      </dgm:t>
    </dgm:pt>
    <dgm:pt modelId="{A0F38501-E247-4EBD-88DE-DDEB34347EB2}" type="parTrans" cxnId="{C5856E56-20E2-49F9-83F5-109D710C3EA7}">
      <dgm:prSet/>
      <dgm:spPr/>
      <dgm:t>
        <a:bodyPr/>
        <a:lstStyle/>
        <a:p>
          <a:endParaRPr lang="en-US"/>
        </a:p>
      </dgm:t>
    </dgm:pt>
    <dgm:pt modelId="{E28F6C45-FE22-43E2-BC9A-3DFACDEA741C}" type="sibTrans" cxnId="{C5856E56-20E2-49F9-83F5-109D710C3EA7}">
      <dgm:prSet/>
      <dgm:spPr/>
      <dgm:t>
        <a:bodyPr/>
        <a:lstStyle/>
        <a:p>
          <a:endParaRPr lang="en-US"/>
        </a:p>
      </dgm:t>
    </dgm:pt>
    <dgm:pt modelId="{E1B0BBE3-FE56-45FC-9D55-0C8279AD74E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What would success look like in five years, and what evidence would demonstrate it?</a:t>
          </a:r>
        </a:p>
      </dgm:t>
    </dgm:pt>
    <dgm:pt modelId="{281DCB30-A86B-4483-A4B3-0E65491EE4DF}" type="parTrans" cxnId="{A4AC7A4C-FA23-45CB-81D9-5CC07FDEAE24}">
      <dgm:prSet/>
      <dgm:spPr/>
      <dgm:t>
        <a:bodyPr/>
        <a:lstStyle/>
        <a:p>
          <a:endParaRPr lang="en-US"/>
        </a:p>
      </dgm:t>
    </dgm:pt>
    <dgm:pt modelId="{253DA94C-7980-42DF-805C-60BF8EB274BE}" type="sibTrans" cxnId="{A4AC7A4C-FA23-45CB-81D9-5CC07FDEAE24}">
      <dgm:prSet/>
      <dgm:spPr/>
      <dgm:t>
        <a:bodyPr/>
        <a:lstStyle/>
        <a:p>
          <a:endParaRPr lang="en-US"/>
        </a:p>
      </dgm:t>
    </dgm:pt>
    <dgm:pt modelId="{105DC978-1C5A-4BB1-BA6D-4A84CB9C4D77}" type="pres">
      <dgm:prSet presAssocID="{64F612FF-A901-4309-B0AA-8BBA542066ED}" presName="root" presStyleCnt="0">
        <dgm:presLayoutVars>
          <dgm:dir/>
          <dgm:resizeHandles val="exact"/>
        </dgm:presLayoutVars>
      </dgm:prSet>
      <dgm:spPr/>
    </dgm:pt>
    <dgm:pt modelId="{C99E5E26-2F69-472E-BE83-26F73DFAC473}" type="pres">
      <dgm:prSet presAssocID="{33F38BA0-00C9-4EF5-B30B-AC1E3215AF42}" presName="compNode" presStyleCnt="0"/>
      <dgm:spPr/>
    </dgm:pt>
    <dgm:pt modelId="{E91CEC10-5423-4776-90B5-72F8D80AE751}" type="pres">
      <dgm:prSet presAssocID="{33F38BA0-00C9-4EF5-B30B-AC1E3215AF42}" presName="bgRect" presStyleLbl="bgShp" presStyleIdx="0" presStyleCnt="4"/>
      <dgm:spPr/>
    </dgm:pt>
    <dgm:pt modelId="{9C45A9FA-3D03-45D5-895F-ADD59390AE0F}" type="pres">
      <dgm:prSet presAssocID="{33F38BA0-00C9-4EF5-B30B-AC1E3215AF42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ghtbulb"/>
        </a:ext>
      </dgm:extLst>
    </dgm:pt>
    <dgm:pt modelId="{D7B1DFFA-7F7A-4E72-AB57-C4E70CCC702D}" type="pres">
      <dgm:prSet presAssocID="{33F38BA0-00C9-4EF5-B30B-AC1E3215AF42}" presName="spaceRect" presStyleCnt="0"/>
      <dgm:spPr/>
    </dgm:pt>
    <dgm:pt modelId="{7341048B-A26E-418E-AD2E-070ADCCFA9F5}" type="pres">
      <dgm:prSet presAssocID="{33F38BA0-00C9-4EF5-B30B-AC1E3215AF42}" presName="parTx" presStyleLbl="revTx" presStyleIdx="0" presStyleCnt="4">
        <dgm:presLayoutVars>
          <dgm:chMax val="0"/>
          <dgm:chPref val="0"/>
        </dgm:presLayoutVars>
      </dgm:prSet>
      <dgm:spPr/>
    </dgm:pt>
    <dgm:pt modelId="{9B60E9DE-33A2-4B32-9B1C-B770E3D79524}" type="pres">
      <dgm:prSet presAssocID="{E1789A41-8A6B-4715-8B84-268EAAA14CCD}" presName="sibTrans" presStyleCnt="0"/>
      <dgm:spPr/>
    </dgm:pt>
    <dgm:pt modelId="{AF824268-55B8-4858-B508-F359377E28E1}" type="pres">
      <dgm:prSet presAssocID="{6C9B6B2C-45D1-4416-A33C-E599EC8B3FAA}" presName="compNode" presStyleCnt="0"/>
      <dgm:spPr/>
    </dgm:pt>
    <dgm:pt modelId="{2B605B1E-A05B-430D-B703-E90C7D12B4B5}" type="pres">
      <dgm:prSet presAssocID="{6C9B6B2C-45D1-4416-A33C-E599EC8B3FAA}" presName="bgRect" presStyleLbl="bgShp" presStyleIdx="1" presStyleCnt="4"/>
      <dgm:spPr/>
    </dgm:pt>
    <dgm:pt modelId="{C10ED70F-D8BC-4C8D-A5B5-E52A75EEB26C}" type="pres">
      <dgm:prSet presAssocID="{6C9B6B2C-45D1-4416-A33C-E599EC8B3FAA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06C22A24-035F-46C3-9A5E-E5BA7CA5E0E4}" type="pres">
      <dgm:prSet presAssocID="{6C9B6B2C-45D1-4416-A33C-E599EC8B3FAA}" presName="spaceRect" presStyleCnt="0"/>
      <dgm:spPr/>
    </dgm:pt>
    <dgm:pt modelId="{06F0ADB8-BEA4-4182-823D-B6ED833030F1}" type="pres">
      <dgm:prSet presAssocID="{6C9B6B2C-45D1-4416-A33C-E599EC8B3FAA}" presName="parTx" presStyleLbl="revTx" presStyleIdx="1" presStyleCnt="4">
        <dgm:presLayoutVars>
          <dgm:chMax val="0"/>
          <dgm:chPref val="0"/>
        </dgm:presLayoutVars>
      </dgm:prSet>
      <dgm:spPr/>
    </dgm:pt>
    <dgm:pt modelId="{34D0C5D8-C64B-488F-8370-0223826A3A99}" type="pres">
      <dgm:prSet presAssocID="{0EB158FA-1F5D-41C3-ABE0-1FA9664D9C70}" presName="sibTrans" presStyleCnt="0"/>
      <dgm:spPr/>
    </dgm:pt>
    <dgm:pt modelId="{90B30C57-7A25-420C-A6F2-EB8BEB22836C}" type="pres">
      <dgm:prSet presAssocID="{0E50B8B3-E9D9-4FB2-ABB4-1953F037F2AC}" presName="compNode" presStyleCnt="0"/>
      <dgm:spPr/>
    </dgm:pt>
    <dgm:pt modelId="{F77D2FDC-C402-4E0A-B4B9-BD7DEA67EC53}" type="pres">
      <dgm:prSet presAssocID="{0E50B8B3-E9D9-4FB2-ABB4-1953F037F2AC}" presName="bgRect" presStyleLbl="bgShp" presStyleIdx="2" presStyleCnt="4"/>
      <dgm:spPr/>
    </dgm:pt>
    <dgm:pt modelId="{44A65CDF-9356-44AB-8AFE-D1947288AB85}" type="pres">
      <dgm:prSet presAssocID="{0E50B8B3-E9D9-4FB2-ABB4-1953F037F2AC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ranching Diagram"/>
        </a:ext>
      </dgm:extLst>
    </dgm:pt>
    <dgm:pt modelId="{A2C775AD-DB6A-457D-A293-2606318268F0}" type="pres">
      <dgm:prSet presAssocID="{0E50B8B3-E9D9-4FB2-ABB4-1953F037F2AC}" presName="spaceRect" presStyleCnt="0"/>
      <dgm:spPr/>
    </dgm:pt>
    <dgm:pt modelId="{110457A0-A591-4492-823A-D1298421AE9C}" type="pres">
      <dgm:prSet presAssocID="{0E50B8B3-E9D9-4FB2-ABB4-1953F037F2AC}" presName="parTx" presStyleLbl="revTx" presStyleIdx="2" presStyleCnt="4">
        <dgm:presLayoutVars>
          <dgm:chMax val="0"/>
          <dgm:chPref val="0"/>
        </dgm:presLayoutVars>
      </dgm:prSet>
      <dgm:spPr/>
    </dgm:pt>
    <dgm:pt modelId="{8BCE33C2-5ADD-4B39-BCA6-F433C2E61959}" type="pres">
      <dgm:prSet presAssocID="{E28F6C45-FE22-43E2-BC9A-3DFACDEA741C}" presName="sibTrans" presStyleCnt="0"/>
      <dgm:spPr/>
    </dgm:pt>
    <dgm:pt modelId="{56F3A5FB-2A83-4A18-B6AC-3E83BCFC8A40}" type="pres">
      <dgm:prSet presAssocID="{E1B0BBE3-FE56-45FC-9D55-0C8279AD74E6}" presName="compNode" presStyleCnt="0"/>
      <dgm:spPr/>
    </dgm:pt>
    <dgm:pt modelId="{B4D42C23-1D93-407E-8A0B-D3DAE89AEBB4}" type="pres">
      <dgm:prSet presAssocID="{E1B0BBE3-FE56-45FC-9D55-0C8279AD74E6}" presName="bgRect" presStyleLbl="bgShp" presStyleIdx="3" presStyleCnt="4"/>
      <dgm:spPr/>
    </dgm:pt>
    <dgm:pt modelId="{0724D0FD-273E-4F8F-A584-6E4974F4D55F}" type="pres">
      <dgm:prSet presAssocID="{E1B0BBE3-FE56-45FC-9D55-0C8279AD74E6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BE28E22A-1D2B-46FA-909B-03B7AAB429F9}" type="pres">
      <dgm:prSet presAssocID="{E1B0BBE3-FE56-45FC-9D55-0C8279AD74E6}" presName="spaceRect" presStyleCnt="0"/>
      <dgm:spPr/>
    </dgm:pt>
    <dgm:pt modelId="{6C09D05C-5F79-4CBA-8A6F-0BF8DC3BD61A}" type="pres">
      <dgm:prSet presAssocID="{E1B0BBE3-FE56-45FC-9D55-0C8279AD74E6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FFBA112E-CED2-4EDB-B432-CD4E70B5BD1C}" srcId="{64F612FF-A901-4309-B0AA-8BBA542066ED}" destId="{6C9B6B2C-45D1-4416-A33C-E599EC8B3FAA}" srcOrd="1" destOrd="0" parTransId="{D68D0D97-F9D7-48A8-862C-7E6E39BAE764}" sibTransId="{0EB158FA-1F5D-41C3-ABE0-1FA9664D9C70}"/>
    <dgm:cxn modelId="{AF3D415B-F985-4494-B0C3-7613CFE30147}" type="presOf" srcId="{0E50B8B3-E9D9-4FB2-ABB4-1953F037F2AC}" destId="{110457A0-A591-4492-823A-D1298421AE9C}" srcOrd="0" destOrd="0" presId="urn:microsoft.com/office/officeart/2018/2/layout/IconVerticalSolidList"/>
    <dgm:cxn modelId="{E4C4135C-354C-4310-A3CA-3951C81B8FC2}" type="presOf" srcId="{6C9B6B2C-45D1-4416-A33C-E599EC8B3FAA}" destId="{06F0ADB8-BEA4-4182-823D-B6ED833030F1}" srcOrd="0" destOrd="0" presId="urn:microsoft.com/office/officeart/2018/2/layout/IconVerticalSolidList"/>
    <dgm:cxn modelId="{E8E73146-4FA8-4318-8785-C7A39740D735}" srcId="{64F612FF-A901-4309-B0AA-8BBA542066ED}" destId="{33F38BA0-00C9-4EF5-B30B-AC1E3215AF42}" srcOrd="0" destOrd="0" parTransId="{23660941-7A7E-4A3F-B2D9-08B11526CA2F}" sibTransId="{E1789A41-8A6B-4715-8B84-268EAAA14CCD}"/>
    <dgm:cxn modelId="{A4AC7A4C-FA23-45CB-81D9-5CC07FDEAE24}" srcId="{64F612FF-A901-4309-B0AA-8BBA542066ED}" destId="{E1B0BBE3-FE56-45FC-9D55-0C8279AD74E6}" srcOrd="3" destOrd="0" parTransId="{281DCB30-A86B-4483-A4B3-0E65491EE4DF}" sibTransId="{253DA94C-7980-42DF-805C-60BF8EB274BE}"/>
    <dgm:cxn modelId="{15426850-D041-4DCB-9639-68E6CDDA37B4}" type="presOf" srcId="{33F38BA0-00C9-4EF5-B30B-AC1E3215AF42}" destId="{7341048B-A26E-418E-AD2E-070ADCCFA9F5}" srcOrd="0" destOrd="0" presId="urn:microsoft.com/office/officeart/2018/2/layout/IconVerticalSolidList"/>
    <dgm:cxn modelId="{C5856E56-20E2-49F9-83F5-109D710C3EA7}" srcId="{64F612FF-A901-4309-B0AA-8BBA542066ED}" destId="{0E50B8B3-E9D9-4FB2-ABB4-1953F037F2AC}" srcOrd="2" destOrd="0" parTransId="{A0F38501-E247-4EBD-88DE-DDEB34347EB2}" sibTransId="{E28F6C45-FE22-43E2-BC9A-3DFACDEA741C}"/>
    <dgm:cxn modelId="{1D459892-9342-4692-B10B-5FA2E17BC285}" type="presOf" srcId="{E1B0BBE3-FE56-45FC-9D55-0C8279AD74E6}" destId="{6C09D05C-5F79-4CBA-8A6F-0BF8DC3BD61A}" srcOrd="0" destOrd="0" presId="urn:microsoft.com/office/officeart/2018/2/layout/IconVerticalSolidList"/>
    <dgm:cxn modelId="{C9D3CFA5-60DA-42E6-9CBE-D915E3A17F61}" type="presOf" srcId="{64F612FF-A901-4309-B0AA-8BBA542066ED}" destId="{105DC978-1C5A-4BB1-BA6D-4A84CB9C4D77}" srcOrd="0" destOrd="0" presId="urn:microsoft.com/office/officeart/2018/2/layout/IconVerticalSolidList"/>
    <dgm:cxn modelId="{0949EBC3-C745-4441-B75E-B591D8274410}" type="presParOf" srcId="{105DC978-1C5A-4BB1-BA6D-4A84CB9C4D77}" destId="{C99E5E26-2F69-472E-BE83-26F73DFAC473}" srcOrd="0" destOrd="0" presId="urn:microsoft.com/office/officeart/2018/2/layout/IconVerticalSolidList"/>
    <dgm:cxn modelId="{F7D65C62-6790-4820-991E-C90481A1A54E}" type="presParOf" srcId="{C99E5E26-2F69-472E-BE83-26F73DFAC473}" destId="{E91CEC10-5423-4776-90B5-72F8D80AE751}" srcOrd="0" destOrd="0" presId="urn:microsoft.com/office/officeart/2018/2/layout/IconVerticalSolidList"/>
    <dgm:cxn modelId="{1CB672B0-9A8D-4B01-84A3-AF2B9B14C00E}" type="presParOf" srcId="{C99E5E26-2F69-472E-BE83-26F73DFAC473}" destId="{9C45A9FA-3D03-45D5-895F-ADD59390AE0F}" srcOrd="1" destOrd="0" presId="urn:microsoft.com/office/officeart/2018/2/layout/IconVerticalSolidList"/>
    <dgm:cxn modelId="{07139B65-F948-4985-90E4-A81BD6CFCD3B}" type="presParOf" srcId="{C99E5E26-2F69-472E-BE83-26F73DFAC473}" destId="{D7B1DFFA-7F7A-4E72-AB57-C4E70CCC702D}" srcOrd="2" destOrd="0" presId="urn:microsoft.com/office/officeart/2018/2/layout/IconVerticalSolidList"/>
    <dgm:cxn modelId="{B6502902-9A2A-4626-B947-A8D0591BFFFE}" type="presParOf" srcId="{C99E5E26-2F69-472E-BE83-26F73DFAC473}" destId="{7341048B-A26E-418E-AD2E-070ADCCFA9F5}" srcOrd="3" destOrd="0" presId="urn:microsoft.com/office/officeart/2018/2/layout/IconVerticalSolidList"/>
    <dgm:cxn modelId="{1AD438C0-4078-404A-A186-EB1C4DA9F847}" type="presParOf" srcId="{105DC978-1C5A-4BB1-BA6D-4A84CB9C4D77}" destId="{9B60E9DE-33A2-4B32-9B1C-B770E3D79524}" srcOrd="1" destOrd="0" presId="urn:microsoft.com/office/officeart/2018/2/layout/IconVerticalSolidList"/>
    <dgm:cxn modelId="{89A82A87-36D2-4000-92C2-60091C5E6E0B}" type="presParOf" srcId="{105DC978-1C5A-4BB1-BA6D-4A84CB9C4D77}" destId="{AF824268-55B8-4858-B508-F359377E28E1}" srcOrd="2" destOrd="0" presId="urn:microsoft.com/office/officeart/2018/2/layout/IconVerticalSolidList"/>
    <dgm:cxn modelId="{291FF6B5-3704-4A0A-A1D0-E0B0C39D2D74}" type="presParOf" srcId="{AF824268-55B8-4858-B508-F359377E28E1}" destId="{2B605B1E-A05B-430D-B703-E90C7D12B4B5}" srcOrd="0" destOrd="0" presId="urn:microsoft.com/office/officeart/2018/2/layout/IconVerticalSolidList"/>
    <dgm:cxn modelId="{C89A773D-0C23-4AB2-81C5-D732AC162A9B}" type="presParOf" srcId="{AF824268-55B8-4858-B508-F359377E28E1}" destId="{C10ED70F-D8BC-4C8D-A5B5-E52A75EEB26C}" srcOrd="1" destOrd="0" presId="urn:microsoft.com/office/officeart/2018/2/layout/IconVerticalSolidList"/>
    <dgm:cxn modelId="{59231672-41D2-4CAF-A718-2B17E12D6DD5}" type="presParOf" srcId="{AF824268-55B8-4858-B508-F359377E28E1}" destId="{06C22A24-035F-46C3-9A5E-E5BA7CA5E0E4}" srcOrd="2" destOrd="0" presId="urn:microsoft.com/office/officeart/2018/2/layout/IconVerticalSolidList"/>
    <dgm:cxn modelId="{58AFC927-882D-4275-91EE-F8A046037437}" type="presParOf" srcId="{AF824268-55B8-4858-B508-F359377E28E1}" destId="{06F0ADB8-BEA4-4182-823D-B6ED833030F1}" srcOrd="3" destOrd="0" presId="urn:microsoft.com/office/officeart/2018/2/layout/IconVerticalSolidList"/>
    <dgm:cxn modelId="{E4C36B51-FAC8-4E7C-900F-E3D6799CA4FD}" type="presParOf" srcId="{105DC978-1C5A-4BB1-BA6D-4A84CB9C4D77}" destId="{34D0C5D8-C64B-488F-8370-0223826A3A99}" srcOrd="3" destOrd="0" presId="urn:microsoft.com/office/officeart/2018/2/layout/IconVerticalSolidList"/>
    <dgm:cxn modelId="{B30D1AB5-B3E6-42BD-8489-0B8147417CC9}" type="presParOf" srcId="{105DC978-1C5A-4BB1-BA6D-4A84CB9C4D77}" destId="{90B30C57-7A25-420C-A6F2-EB8BEB22836C}" srcOrd="4" destOrd="0" presId="urn:microsoft.com/office/officeart/2018/2/layout/IconVerticalSolidList"/>
    <dgm:cxn modelId="{96659ECB-B4C3-4371-AF28-4A47E0D014EA}" type="presParOf" srcId="{90B30C57-7A25-420C-A6F2-EB8BEB22836C}" destId="{F77D2FDC-C402-4E0A-B4B9-BD7DEA67EC53}" srcOrd="0" destOrd="0" presId="urn:microsoft.com/office/officeart/2018/2/layout/IconVerticalSolidList"/>
    <dgm:cxn modelId="{248EF4DA-F065-4841-968F-E2A392F8AFCF}" type="presParOf" srcId="{90B30C57-7A25-420C-A6F2-EB8BEB22836C}" destId="{44A65CDF-9356-44AB-8AFE-D1947288AB85}" srcOrd="1" destOrd="0" presId="urn:microsoft.com/office/officeart/2018/2/layout/IconVerticalSolidList"/>
    <dgm:cxn modelId="{1933190B-8FF8-49CA-890C-2E661ED1AF18}" type="presParOf" srcId="{90B30C57-7A25-420C-A6F2-EB8BEB22836C}" destId="{A2C775AD-DB6A-457D-A293-2606318268F0}" srcOrd="2" destOrd="0" presId="urn:microsoft.com/office/officeart/2018/2/layout/IconVerticalSolidList"/>
    <dgm:cxn modelId="{87D113E9-A1AE-4680-8F35-968B061A31B2}" type="presParOf" srcId="{90B30C57-7A25-420C-A6F2-EB8BEB22836C}" destId="{110457A0-A591-4492-823A-D1298421AE9C}" srcOrd="3" destOrd="0" presId="urn:microsoft.com/office/officeart/2018/2/layout/IconVerticalSolidList"/>
    <dgm:cxn modelId="{AED7E31A-7456-47BE-A68A-F69FD6BBE63D}" type="presParOf" srcId="{105DC978-1C5A-4BB1-BA6D-4A84CB9C4D77}" destId="{8BCE33C2-5ADD-4B39-BCA6-F433C2E61959}" srcOrd="5" destOrd="0" presId="urn:microsoft.com/office/officeart/2018/2/layout/IconVerticalSolidList"/>
    <dgm:cxn modelId="{A7CD8454-2C6E-45C7-B99F-BD0547676110}" type="presParOf" srcId="{105DC978-1C5A-4BB1-BA6D-4A84CB9C4D77}" destId="{56F3A5FB-2A83-4A18-B6AC-3E83BCFC8A40}" srcOrd="6" destOrd="0" presId="urn:microsoft.com/office/officeart/2018/2/layout/IconVerticalSolidList"/>
    <dgm:cxn modelId="{1FDAEFA4-B76B-499A-9B34-B6569FBAD056}" type="presParOf" srcId="{56F3A5FB-2A83-4A18-B6AC-3E83BCFC8A40}" destId="{B4D42C23-1D93-407E-8A0B-D3DAE89AEBB4}" srcOrd="0" destOrd="0" presId="urn:microsoft.com/office/officeart/2018/2/layout/IconVerticalSolidList"/>
    <dgm:cxn modelId="{2533907F-7BAE-4EAF-84A6-C5773C0B841B}" type="presParOf" srcId="{56F3A5FB-2A83-4A18-B6AC-3E83BCFC8A40}" destId="{0724D0FD-273E-4F8F-A584-6E4974F4D55F}" srcOrd="1" destOrd="0" presId="urn:microsoft.com/office/officeart/2018/2/layout/IconVerticalSolidList"/>
    <dgm:cxn modelId="{6A2B6622-E96D-4197-964F-168A0628AF9D}" type="presParOf" srcId="{56F3A5FB-2A83-4A18-B6AC-3E83BCFC8A40}" destId="{BE28E22A-1D2B-46FA-909B-03B7AAB429F9}" srcOrd="2" destOrd="0" presId="urn:microsoft.com/office/officeart/2018/2/layout/IconVerticalSolidList"/>
    <dgm:cxn modelId="{D77CF6CC-0BE1-4915-A854-E7F3D7A52EC5}" type="presParOf" srcId="{56F3A5FB-2A83-4A18-B6AC-3E83BCFC8A40}" destId="{6C09D05C-5F79-4CBA-8A6F-0BF8DC3BD61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5705DCB9-27F1-4EC4-BF55-04E3259127BB}" type="doc">
      <dgm:prSet loTypeId="urn:microsoft.com/office/officeart/2005/8/layout/vList2" loCatId="list" qsTypeId="urn:microsoft.com/office/officeart/2005/8/quickstyle/simple1#55" qsCatId="simple" csTypeId="urn:microsoft.com/office/officeart/2005/8/colors/accent1_2#55" csCatId="accent1"/>
      <dgm:spPr/>
      <dgm:t>
        <a:bodyPr/>
        <a:lstStyle/>
        <a:p>
          <a:endParaRPr lang="en-US"/>
        </a:p>
      </dgm:t>
    </dgm:pt>
    <dgm:pt modelId="{1EE5BC81-087E-4C91-93F0-A5B3DA799799}">
      <dgm:prSet/>
      <dgm:spPr/>
      <dgm:t>
        <a:bodyPr/>
        <a:lstStyle/>
        <a:p>
          <a:r>
            <a:rPr lang="en-US"/>
            <a:t>Core reading: Chs. 2, 15</a:t>
          </a:r>
        </a:p>
      </dgm:t>
    </dgm:pt>
    <dgm:pt modelId="{E619D56B-C0DD-40FB-82C4-206EAAB546C3}" type="parTrans" cxnId="{AFF83667-17C8-48F6-984B-8EB3FF362B2B}">
      <dgm:prSet/>
      <dgm:spPr/>
      <dgm:t>
        <a:bodyPr/>
        <a:lstStyle/>
        <a:p>
          <a:endParaRPr lang="en-US"/>
        </a:p>
      </dgm:t>
    </dgm:pt>
    <dgm:pt modelId="{96BC85D7-E2FC-4DCC-BBC3-10534D8190BA}" type="sibTrans" cxnId="{AFF83667-17C8-48F6-984B-8EB3FF362B2B}">
      <dgm:prSet/>
      <dgm:spPr/>
      <dgm:t>
        <a:bodyPr/>
        <a:lstStyle/>
        <a:p>
          <a:endParaRPr lang="en-US"/>
        </a:p>
      </dgm:t>
    </dgm:pt>
    <dgm:pt modelId="{50343201-3820-4A55-8B87-C5375703BF14}">
      <dgm:prSet/>
      <dgm:spPr/>
      <dgm:t>
        <a:bodyPr/>
        <a:lstStyle/>
        <a:p>
          <a:r>
            <a:rPr lang="en-US"/>
            <a:t>Limits of a purely cognitive fixed-versus-growth framing for development leadership</a:t>
          </a:r>
        </a:p>
      </dgm:t>
    </dgm:pt>
    <dgm:pt modelId="{B1AC191C-A1B9-42B9-889E-F2ECA9C87D6F}" type="parTrans" cxnId="{3C2014A9-CD73-4A05-A2EF-DE8F6C92F1F5}">
      <dgm:prSet/>
      <dgm:spPr/>
      <dgm:t>
        <a:bodyPr/>
        <a:lstStyle/>
        <a:p>
          <a:endParaRPr lang="en-US"/>
        </a:p>
      </dgm:t>
    </dgm:pt>
    <dgm:pt modelId="{7DDF1761-74D2-47EC-8211-0F0B22553A22}" type="sibTrans" cxnId="{3C2014A9-CD73-4A05-A2EF-DE8F6C92F1F5}">
      <dgm:prSet/>
      <dgm:spPr/>
      <dgm:t>
        <a:bodyPr/>
        <a:lstStyle/>
        <a:p>
          <a:endParaRPr lang="en-US"/>
        </a:p>
      </dgm:t>
    </dgm:pt>
    <dgm:pt modelId="{5B98C8A0-CC85-4B81-B4BA-8E12BCB4D1B9}">
      <dgm:prSet/>
      <dgm:spPr/>
      <dgm:t>
        <a:bodyPr/>
        <a:lstStyle/>
        <a:p>
          <a:r>
            <a:rPr lang="en-US"/>
            <a:t>UMMM as ethical-relational consciousness</a:t>
          </a:r>
        </a:p>
      </dgm:t>
    </dgm:pt>
    <dgm:pt modelId="{2424CA84-EABF-42CB-AB4A-7D0E13E7D82B}" type="parTrans" cxnId="{91352A20-6827-4B3E-A509-AD833CD3E93C}">
      <dgm:prSet/>
      <dgm:spPr/>
      <dgm:t>
        <a:bodyPr/>
        <a:lstStyle/>
        <a:p>
          <a:endParaRPr lang="en-US"/>
        </a:p>
      </dgm:t>
    </dgm:pt>
    <dgm:pt modelId="{87C84D13-25E1-46BD-A8E3-73914380AC19}" type="sibTrans" cxnId="{91352A20-6827-4B3E-A509-AD833CD3E93C}">
      <dgm:prSet/>
      <dgm:spPr/>
      <dgm:t>
        <a:bodyPr/>
        <a:lstStyle/>
        <a:p>
          <a:endParaRPr lang="en-US"/>
        </a:p>
      </dgm:t>
    </dgm:pt>
    <dgm:pt modelId="{0E7ABCFC-F14B-49F8-9BCA-03F4EF2C07D6}">
      <dgm:prSet/>
      <dgm:spPr/>
      <dgm:t>
        <a:bodyPr/>
        <a:lstStyle/>
        <a:p>
          <a:r>
            <a:rPr lang="en-US"/>
            <a:t>Relational Identity, Moral Anchoring, Temporal Consciousness and Self-Agency</a:t>
          </a:r>
        </a:p>
      </dgm:t>
    </dgm:pt>
    <dgm:pt modelId="{658D74F2-4F1F-4BB1-BF16-A515C6B9DEE0}" type="parTrans" cxnId="{0CDE1005-227B-4690-8130-FD0EF3A4C579}">
      <dgm:prSet/>
      <dgm:spPr/>
      <dgm:t>
        <a:bodyPr/>
        <a:lstStyle/>
        <a:p>
          <a:endParaRPr lang="en-US"/>
        </a:p>
      </dgm:t>
    </dgm:pt>
    <dgm:pt modelId="{DFC8570F-251A-40AF-A427-DE7A24146BB9}" type="sibTrans" cxnId="{0CDE1005-227B-4690-8130-FD0EF3A4C579}">
      <dgm:prSet/>
      <dgm:spPr/>
      <dgm:t>
        <a:bodyPr/>
        <a:lstStyle/>
        <a:p>
          <a:endParaRPr lang="en-US"/>
        </a:p>
      </dgm:t>
    </dgm:pt>
    <dgm:pt modelId="{99F48D01-07CC-4FC3-9510-2082B40EBE19}">
      <dgm:prSet/>
      <dgm:spPr/>
      <dgm:t>
        <a:bodyPr/>
        <a:lstStyle/>
        <a:p>
          <a:r>
            <a:rPr lang="en-US"/>
            <a:t>Leadership as alignment of self, community, ethics, time and purposeful action</a:t>
          </a:r>
        </a:p>
      </dgm:t>
    </dgm:pt>
    <dgm:pt modelId="{CA73D684-E7FF-4361-AA90-D6885A2B812B}" type="parTrans" cxnId="{E99D754B-B08C-48ED-9214-DCCD9F0CC50B}">
      <dgm:prSet/>
      <dgm:spPr/>
      <dgm:t>
        <a:bodyPr/>
        <a:lstStyle/>
        <a:p>
          <a:endParaRPr lang="en-US"/>
        </a:p>
      </dgm:t>
    </dgm:pt>
    <dgm:pt modelId="{5F7F7BB4-6210-4F38-B66E-6A854EDA49EC}" type="sibTrans" cxnId="{E99D754B-B08C-48ED-9214-DCCD9F0CC50B}">
      <dgm:prSet/>
      <dgm:spPr/>
      <dgm:t>
        <a:bodyPr/>
        <a:lstStyle/>
        <a:p>
          <a:endParaRPr lang="en-US"/>
        </a:p>
      </dgm:t>
    </dgm:pt>
    <dgm:pt modelId="{5DAA8A9B-6F1E-4992-9EB2-780A8F098C5F}" type="pres">
      <dgm:prSet presAssocID="{5705DCB9-27F1-4EC4-BF55-04E3259127BB}" presName="linear" presStyleCnt="0">
        <dgm:presLayoutVars>
          <dgm:animLvl val="lvl"/>
          <dgm:resizeHandles val="exact"/>
        </dgm:presLayoutVars>
      </dgm:prSet>
      <dgm:spPr/>
    </dgm:pt>
    <dgm:pt modelId="{A4B9B62C-CB47-4598-8127-B49CBDAFA6BA}" type="pres">
      <dgm:prSet presAssocID="{1EE5BC81-087E-4C91-93F0-A5B3DA799799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A605E329-0515-4B55-AD28-43068B822646}" type="pres">
      <dgm:prSet presAssocID="{96BC85D7-E2FC-4DCC-BBC3-10534D8190BA}" presName="spacer" presStyleCnt="0"/>
      <dgm:spPr/>
    </dgm:pt>
    <dgm:pt modelId="{E7ACC82F-150A-4473-A694-89A8A347E4CE}" type="pres">
      <dgm:prSet presAssocID="{50343201-3820-4A55-8B87-C5375703BF14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C5A31CAC-9EA4-4526-9601-A6FCCF9FAD44}" type="pres">
      <dgm:prSet presAssocID="{7DDF1761-74D2-47EC-8211-0F0B22553A22}" presName="spacer" presStyleCnt="0"/>
      <dgm:spPr/>
    </dgm:pt>
    <dgm:pt modelId="{C731C091-ACED-4B39-BB8E-AC26A932D49D}" type="pres">
      <dgm:prSet presAssocID="{5B98C8A0-CC85-4B81-B4BA-8E12BCB4D1B9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143075AC-71EE-43E0-B903-CFFC3AB1AC29}" type="pres">
      <dgm:prSet presAssocID="{87C84D13-25E1-46BD-A8E3-73914380AC19}" presName="spacer" presStyleCnt="0"/>
      <dgm:spPr/>
    </dgm:pt>
    <dgm:pt modelId="{26D2079C-805F-457F-95C0-9A17C9BF4D59}" type="pres">
      <dgm:prSet presAssocID="{0E7ABCFC-F14B-49F8-9BCA-03F4EF2C07D6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7171466A-DBFB-4131-A55B-48A89F8C9EA2}" type="pres">
      <dgm:prSet presAssocID="{DFC8570F-251A-40AF-A427-DE7A24146BB9}" presName="spacer" presStyleCnt="0"/>
      <dgm:spPr/>
    </dgm:pt>
    <dgm:pt modelId="{714B84DD-B203-4F1A-9CE3-5115765FF7EE}" type="pres">
      <dgm:prSet presAssocID="{99F48D01-07CC-4FC3-9510-2082B40EBE19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E8D3AE04-09BA-45B6-B496-4F56693F2D19}" type="presOf" srcId="{1EE5BC81-087E-4C91-93F0-A5B3DA799799}" destId="{A4B9B62C-CB47-4598-8127-B49CBDAFA6BA}" srcOrd="0" destOrd="0" presId="urn:microsoft.com/office/officeart/2005/8/layout/vList2"/>
    <dgm:cxn modelId="{0CDE1005-227B-4690-8130-FD0EF3A4C579}" srcId="{5705DCB9-27F1-4EC4-BF55-04E3259127BB}" destId="{0E7ABCFC-F14B-49F8-9BCA-03F4EF2C07D6}" srcOrd="3" destOrd="0" parTransId="{658D74F2-4F1F-4BB1-BF16-A515C6B9DEE0}" sibTransId="{DFC8570F-251A-40AF-A427-DE7A24146BB9}"/>
    <dgm:cxn modelId="{06DE450E-A0CF-40C1-98FF-B15608A377CC}" type="presOf" srcId="{50343201-3820-4A55-8B87-C5375703BF14}" destId="{E7ACC82F-150A-4473-A694-89A8A347E4CE}" srcOrd="0" destOrd="0" presId="urn:microsoft.com/office/officeart/2005/8/layout/vList2"/>
    <dgm:cxn modelId="{19D3D917-75AA-4224-ADF3-B81255AAA4EC}" type="presOf" srcId="{0E7ABCFC-F14B-49F8-9BCA-03F4EF2C07D6}" destId="{26D2079C-805F-457F-95C0-9A17C9BF4D59}" srcOrd="0" destOrd="0" presId="urn:microsoft.com/office/officeart/2005/8/layout/vList2"/>
    <dgm:cxn modelId="{91352A20-6827-4B3E-A509-AD833CD3E93C}" srcId="{5705DCB9-27F1-4EC4-BF55-04E3259127BB}" destId="{5B98C8A0-CC85-4B81-B4BA-8E12BCB4D1B9}" srcOrd="2" destOrd="0" parTransId="{2424CA84-EABF-42CB-AB4A-7D0E13E7D82B}" sibTransId="{87C84D13-25E1-46BD-A8E3-73914380AC19}"/>
    <dgm:cxn modelId="{C3867F24-5C59-496E-9D98-B4E4417610B8}" type="presOf" srcId="{5B98C8A0-CC85-4B81-B4BA-8E12BCB4D1B9}" destId="{C731C091-ACED-4B39-BB8E-AC26A932D49D}" srcOrd="0" destOrd="0" presId="urn:microsoft.com/office/officeart/2005/8/layout/vList2"/>
    <dgm:cxn modelId="{AFF83667-17C8-48F6-984B-8EB3FF362B2B}" srcId="{5705DCB9-27F1-4EC4-BF55-04E3259127BB}" destId="{1EE5BC81-087E-4C91-93F0-A5B3DA799799}" srcOrd="0" destOrd="0" parTransId="{E619D56B-C0DD-40FB-82C4-206EAAB546C3}" sibTransId="{96BC85D7-E2FC-4DCC-BBC3-10534D8190BA}"/>
    <dgm:cxn modelId="{E99D754B-B08C-48ED-9214-DCCD9F0CC50B}" srcId="{5705DCB9-27F1-4EC4-BF55-04E3259127BB}" destId="{99F48D01-07CC-4FC3-9510-2082B40EBE19}" srcOrd="4" destOrd="0" parTransId="{CA73D684-E7FF-4361-AA90-D6885A2B812B}" sibTransId="{5F7F7BB4-6210-4F38-B66E-6A854EDA49EC}"/>
    <dgm:cxn modelId="{3C2014A9-CD73-4A05-A2EF-DE8F6C92F1F5}" srcId="{5705DCB9-27F1-4EC4-BF55-04E3259127BB}" destId="{50343201-3820-4A55-8B87-C5375703BF14}" srcOrd="1" destOrd="0" parTransId="{B1AC191C-A1B9-42B9-889E-F2ECA9C87D6F}" sibTransId="{7DDF1761-74D2-47EC-8211-0F0B22553A22}"/>
    <dgm:cxn modelId="{9E1785C0-65C7-485C-B2F7-A67A15EF8632}" type="presOf" srcId="{99F48D01-07CC-4FC3-9510-2082B40EBE19}" destId="{714B84DD-B203-4F1A-9CE3-5115765FF7EE}" srcOrd="0" destOrd="0" presId="urn:microsoft.com/office/officeart/2005/8/layout/vList2"/>
    <dgm:cxn modelId="{239DC7E3-B19B-42AC-B240-CA8644870170}" type="presOf" srcId="{5705DCB9-27F1-4EC4-BF55-04E3259127BB}" destId="{5DAA8A9B-6F1E-4992-9EB2-780A8F098C5F}" srcOrd="0" destOrd="0" presId="urn:microsoft.com/office/officeart/2005/8/layout/vList2"/>
    <dgm:cxn modelId="{84D588EB-ACB8-4173-8928-1B25B64BCA6D}" type="presParOf" srcId="{5DAA8A9B-6F1E-4992-9EB2-780A8F098C5F}" destId="{A4B9B62C-CB47-4598-8127-B49CBDAFA6BA}" srcOrd="0" destOrd="0" presId="urn:microsoft.com/office/officeart/2005/8/layout/vList2"/>
    <dgm:cxn modelId="{0551E7FC-576D-40A4-A8C5-A57B35C5C4B4}" type="presParOf" srcId="{5DAA8A9B-6F1E-4992-9EB2-780A8F098C5F}" destId="{A605E329-0515-4B55-AD28-43068B822646}" srcOrd="1" destOrd="0" presId="urn:microsoft.com/office/officeart/2005/8/layout/vList2"/>
    <dgm:cxn modelId="{834FFD42-2D27-4E5E-8FAE-E6DF70A8B703}" type="presParOf" srcId="{5DAA8A9B-6F1E-4992-9EB2-780A8F098C5F}" destId="{E7ACC82F-150A-4473-A694-89A8A347E4CE}" srcOrd="2" destOrd="0" presId="urn:microsoft.com/office/officeart/2005/8/layout/vList2"/>
    <dgm:cxn modelId="{51CBB9B5-7A2F-42A5-A389-DCF409B7CFFF}" type="presParOf" srcId="{5DAA8A9B-6F1E-4992-9EB2-780A8F098C5F}" destId="{C5A31CAC-9EA4-4526-9601-A6FCCF9FAD44}" srcOrd="3" destOrd="0" presId="urn:microsoft.com/office/officeart/2005/8/layout/vList2"/>
    <dgm:cxn modelId="{299AF7C3-C92A-439F-BCF7-B13D6F857804}" type="presParOf" srcId="{5DAA8A9B-6F1E-4992-9EB2-780A8F098C5F}" destId="{C731C091-ACED-4B39-BB8E-AC26A932D49D}" srcOrd="4" destOrd="0" presId="urn:microsoft.com/office/officeart/2005/8/layout/vList2"/>
    <dgm:cxn modelId="{79FC7B44-B327-4792-B974-1E8953CAAB05}" type="presParOf" srcId="{5DAA8A9B-6F1E-4992-9EB2-780A8F098C5F}" destId="{143075AC-71EE-43E0-B903-CFFC3AB1AC29}" srcOrd="5" destOrd="0" presId="urn:microsoft.com/office/officeart/2005/8/layout/vList2"/>
    <dgm:cxn modelId="{9B871A4D-38F9-4817-A979-EB996D2A38F8}" type="presParOf" srcId="{5DAA8A9B-6F1E-4992-9EB2-780A8F098C5F}" destId="{26D2079C-805F-457F-95C0-9A17C9BF4D59}" srcOrd="6" destOrd="0" presId="urn:microsoft.com/office/officeart/2005/8/layout/vList2"/>
    <dgm:cxn modelId="{D497C9A9-7D07-4E42-A701-C38588F454A2}" type="presParOf" srcId="{5DAA8A9B-6F1E-4992-9EB2-780A8F098C5F}" destId="{7171466A-DBFB-4131-A55B-48A89F8C9EA2}" srcOrd="7" destOrd="0" presId="urn:microsoft.com/office/officeart/2005/8/layout/vList2"/>
    <dgm:cxn modelId="{AE379799-720B-4F88-BB11-34EE953F12F6}" type="presParOf" srcId="{5DAA8A9B-6F1E-4992-9EB2-780A8F098C5F}" destId="{714B84DD-B203-4F1A-9CE3-5115765FF7EE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4399BD12-882A-426F-BF40-923905661D29}" type="doc">
      <dgm:prSet loTypeId="urn:microsoft.com/office/officeart/2016/7/layout/HorizontalActionList" loCatId="List" qsTypeId="urn:microsoft.com/office/officeart/2005/8/quickstyle/simple1#57" qsCatId="simple" csTypeId="urn:microsoft.com/office/officeart/2005/8/colors/accent1_2#57" csCatId="accent1"/>
      <dgm:spPr/>
      <dgm:t>
        <a:bodyPr/>
        <a:lstStyle/>
        <a:p>
          <a:endParaRPr lang="en-US"/>
        </a:p>
      </dgm:t>
    </dgm:pt>
    <dgm:pt modelId="{B7A74125-B79B-4FC1-AA30-AC3E17A6DDA2}">
      <dgm:prSet/>
      <dgm:spPr/>
      <dgm:t>
        <a:bodyPr/>
        <a:lstStyle/>
        <a:p>
          <a:r>
            <a:rPr lang="en-US"/>
            <a:t>Describe</a:t>
          </a:r>
        </a:p>
      </dgm:t>
    </dgm:pt>
    <dgm:pt modelId="{68A3CAA0-0E23-41AD-88B6-9C361A52FEEA}" type="parTrans" cxnId="{0396013B-0BB9-435E-BE6F-49D1F9FDD2E6}">
      <dgm:prSet/>
      <dgm:spPr/>
      <dgm:t>
        <a:bodyPr/>
        <a:lstStyle/>
        <a:p>
          <a:endParaRPr lang="en-US"/>
        </a:p>
      </dgm:t>
    </dgm:pt>
    <dgm:pt modelId="{86D9D64A-53A7-403F-92E1-413012F6C2E8}" type="sibTrans" cxnId="{0396013B-0BB9-435E-BE6F-49D1F9FDD2E6}">
      <dgm:prSet/>
      <dgm:spPr/>
      <dgm:t>
        <a:bodyPr/>
        <a:lstStyle/>
        <a:p>
          <a:endParaRPr lang="en-US"/>
        </a:p>
      </dgm:t>
    </dgm:pt>
    <dgm:pt modelId="{6D46954B-6420-425D-9B41-30BB289F411A}">
      <dgm:prSet/>
      <dgm:spPr/>
      <dgm:t>
        <a:bodyPr/>
        <a:lstStyle/>
        <a:p>
          <a:r>
            <a:rPr lang="en-US"/>
            <a:t>Describe the four UMMM dimensions accurately.</a:t>
          </a:r>
        </a:p>
      </dgm:t>
    </dgm:pt>
    <dgm:pt modelId="{E2D71809-BCC8-445E-B162-C50EDF285FA0}" type="parTrans" cxnId="{3B9DD817-CEA4-4E03-91D1-6357B1649893}">
      <dgm:prSet/>
      <dgm:spPr/>
      <dgm:t>
        <a:bodyPr/>
        <a:lstStyle/>
        <a:p>
          <a:endParaRPr lang="en-US"/>
        </a:p>
      </dgm:t>
    </dgm:pt>
    <dgm:pt modelId="{15620D99-A6EC-447D-BE22-FB34D7681B5D}" type="sibTrans" cxnId="{3B9DD817-CEA4-4E03-91D1-6357B1649893}">
      <dgm:prSet/>
      <dgm:spPr/>
      <dgm:t>
        <a:bodyPr/>
        <a:lstStyle/>
        <a:p>
          <a:endParaRPr lang="en-US"/>
        </a:p>
      </dgm:t>
    </dgm:pt>
    <dgm:pt modelId="{0AD227BD-F2A4-443C-8ABE-FC23C58A2E2E}">
      <dgm:prSet/>
      <dgm:spPr/>
      <dgm:t>
        <a:bodyPr/>
        <a:lstStyle/>
        <a:p>
          <a:r>
            <a:rPr lang="en-US"/>
            <a:t>Apply</a:t>
          </a:r>
        </a:p>
      </dgm:t>
    </dgm:pt>
    <dgm:pt modelId="{2C6F0B5B-2956-4A02-B042-B7031DE32AFF}" type="parTrans" cxnId="{A6F47E65-F8DD-4494-98DB-24D3CECFDFE4}">
      <dgm:prSet/>
      <dgm:spPr/>
      <dgm:t>
        <a:bodyPr/>
        <a:lstStyle/>
        <a:p>
          <a:endParaRPr lang="en-US"/>
        </a:p>
      </dgm:t>
    </dgm:pt>
    <dgm:pt modelId="{86C60C7E-F54E-43CF-8F13-0652644B707F}" type="sibTrans" cxnId="{A6F47E65-F8DD-4494-98DB-24D3CECFDFE4}">
      <dgm:prSet/>
      <dgm:spPr/>
      <dgm:t>
        <a:bodyPr/>
        <a:lstStyle/>
        <a:p>
          <a:endParaRPr lang="en-US"/>
        </a:p>
      </dgm:t>
    </dgm:pt>
    <dgm:pt modelId="{C838458A-2E68-427A-97FC-9A5FE163D128}">
      <dgm:prSet/>
      <dgm:spPr/>
      <dgm:t>
        <a:bodyPr/>
        <a:lstStyle/>
        <a:p>
          <a:r>
            <a:rPr lang="en-US"/>
            <a:t>Apply UMMM as a leadership-analysis framework while distinguishing normative theory from validated psychometrics.</a:t>
          </a:r>
        </a:p>
      </dgm:t>
    </dgm:pt>
    <dgm:pt modelId="{0BE17F8B-309F-4C3A-8C23-53918D8B5D3A}" type="parTrans" cxnId="{FF7FBB9F-4890-4A87-AE6E-99C65CAA9367}">
      <dgm:prSet/>
      <dgm:spPr/>
      <dgm:t>
        <a:bodyPr/>
        <a:lstStyle/>
        <a:p>
          <a:endParaRPr lang="en-US"/>
        </a:p>
      </dgm:t>
    </dgm:pt>
    <dgm:pt modelId="{AE2F6B28-EF67-4B61-BE08-9B5BA1DD2EEA}" type="sibTrans" cxnId="{FF7FBB9F-4890-4A87-AE6E-99C65CAA9367}">
      <dgm:prSet/>
      <dgm:spPr/>
      <dgm:t>
        <a:bodyPr/>
        <a:lstStyle/>
        <a:p>
          <a:endParaRPr lang="en-US"/>
        </a:p>
      </dgm:t>
    </dgm:pt>
    <dgm:pt modelId="{67AFE0FC-1691-4F76-B91D-CD91D06D0A5C}">
      <dgm:prSet/>
      <dgm:spPr/>
      <dgm:t>
        <a:bodyPr/>
        <a:lstStyle/>
        <a:p>
          <a:r>
            <a:rPr lang="en-US"/>
            <a:t>Connect</a:t>
          </a:r>
        </a:p>
      </dgm:t>
    </dgm:pt>
    <dgm:pt modelId="{CBE026D3-F9BD-42F0-A637-1FA8A96A22BF}" type="parTrans" cxnId="{7381471D-7C2C-4A31-B03B-C7539C6459FA}">
      <dgm:prSet/>
      <dgm:spPr/>
      <dgm:t>
        <a:bodyPr/>
        <a:lstStyle/>
        <a:p>
          <a:endParaRPr lang="en-US"/>
        </a:p>
      </dgm:t>
    </dgm:pt>
    <dgm:pt modelId="{33AFC111-E95F-403E-A492-F9D9C2D6ACDB}" type="sibTrans" cxnId="{7381471D-7C2C-4A31-B03B-C7539C6459FA}">
      <dgm:prSet/>
      <dgm:spPr/>
      <dgm:t>
        <a:bodyPr/>
        <a:lstStyle/>
        <a:p>
          <a:endParaRPr lang="en-US"/>
        </a:p>
      </dgm:t>
    </dgm:pt>
    <dgm:pt modelId="{48BB3F1B-C215-472E-A2C9-529830817BB0}">
      <dgm:prSet/>
      <dgm:spPr/>
      <dgm:t>
        <a:bodyPr/>
        <a:lstStyle/>
        <a:p>
          <a:r>
            <a:rPr lang="en-US"/>
            <a:t>Connect the module to a real African leadership or institutional challenge.</a:t>
          </a:r>
        </a:p>
      </dgm:t>
    </dgm:pt>
    <dgm:pt modelId="{577D14DA-F39D-497B-8638-6C41B584EFEA}" type="parTrans" cxnId="{972E35F8-A085-4DB5-9F6E-A4F32893037E}">
      <dgm:prSet/>
      <dgm:spPr/>
      <dgm:t>
        <a:bodyPr/>
        <a:lstStyle/>
        <a:p>
          <a:endParaRPr lang="en-US"/>
        </a:p>
      </dgm:t>
    </dgm:pt>
    <dgm:pt modelId="{8A32303D-B453-4629-818D-0C1D7B04B99A}" type="sibTrans" cxnId="{972E35F8-A085-4DB5-9F6E-A4F32893037E}">
      <dgm:prSet/>
      <dgm:spPr/>
      <dgm:t>
        <a:bodyPr/>
        <a:lstStyle/>
        <a:p>
          <a:endParaRPr lang="en-US"/>
        </a:p>
      </dgm:t>
    </dgm:pt>
    <dgm:pt modelId="{1305595C-79B2-4DC5-AE02-DA10F314BAD4}" type="pres">
      <dgm:prSet presAssocID="{4399BD12-882A-426F-BF40-923905661D29}" presName="Name0" presStyleCnt="0">
        <dgm:presLayoutVars>
          <dgm:dir/>
          <dgm:animLvl val="lvl"/>
          <dgm:resizeHandles val="exact"/>
        </dgm:presLayoutVars>
      </dgm:prSet>
      <dgm:spPr/>
    </dgm:pt>
    <dgm:pt modelId="{DD0D784A-5588-4CF0-8AA7-E74D4E98194F}" type="pres">
      <dgm:prSet presAssocID="{B7A74125-B79B-4FC1-AA30-AC3E17A6DDA2}" presName="composite" presStyleCnt="0"/>
      <dgm:spPr/>
    </dgm:pt>
    <dgm:pt modelId="{CE7E0422-6B11-47B5-A429-BCD18586F0F9}" type="pres">
      <dgm:prSet presAssocID="{B7A74125-B79B-4FC1-AA30-AC3E17A6DDA2}" presName="parTx" presStyleLbl="alignNode1" presStyleIdx="0" presStyleCnt="3">
        <dgm:presLayoutVars>
          <dgm:chMax val="0"/>
          <dgm:chPref val="0"/>
        </dgm:presLayoutVars>
      </dgm:prSet>
      <dgm:spPr/>
    </dgm:pt>
    <dgm:pt modelId="{08B082DF-F438-4418-99AB-7C6FD08F3C76}" type="pres">
      <dgm:prSet presAssocID="{B7A74125-B79B-4FC1-AA30-AC3E17A6DDA2}" presName="desTx" presStyleLbl="alignAccFollowNode1" presStyleIdx="0" presStyleCnt="3">
        <dgm:presLayoutVars/>
      </dgm:prSet>
      <dgm:spPr/>
    </dgm:pt>
    <dgm:pt modelId="{41BDA15F-E829-4900-A8D0-D2BF4C5B9FE7}" type="pres">
      <dgm:prSet presAssocID="{86D9D64A-53A7-403F-92E1-413012F6C2E8}" presName="space" presStyleCnt="0"/>
      <dgm:spPr/>
    </dgm:pt>
    <dgm:pt modelId="{4A9DB56E-DF07-4843-90D5-10FE911D92E3}" type="pres">
      <dgm:prSet presAssocID="{0AD227BD-F2A4-443C-8ABE-FC23C58A2E2E}" presName="composite" presStyleCnt="0"/>
      <dgm:spPr/>
    </dgm:pt>
    <dgm:pt modelId="{54FB99E2-AFBB-4CFD-AC85-349DAA6E5664}" type="pres">
      <dgm:prSet presAssocID="{0AD227BD-F2A4-443C-8ABE-FC23C58A2E2E}" presName="parTx" presStyleLbl="alignNode1" presStyleIdx="1" presStyleCnt="3">
        <dgm:presLayoutVars>
          <dgm:chMax val="0"/>
          <dgm:chPref val="0"/>
        </dgm:presLayoutVars>
      </dgm:prSet>
      <dgm:spPr/>
    </dgm:pt>
    <dgm:pt modelId="{0A075523-87DE-4E1B-A47A-01B7A830D585}" type="pres">
      <dgm:prSet presAssocID="{0AD227BD-F2A4-443C-8ABE-FC23C58A2E2E}" presName="desTx" presStyleLbl="alignAccFollowNode1" presStyleIdx="1" presStyleCnt="3">
        <dgm:presLayoutVars/>
      </dgm:prSet>
      <dgm:spPr/>
    </dgm:pt>
    <dgm:pt modelId="{6EDD55C4-1378-4AE5-8619-12D89BE7F322}" type="pres">
      <dgm:prSet presAssocID="{86C60C7E-F54E-43CF-8F13-0652644B707F}" presName="space" presStyleCnt="0"/>
      <dgm:spPr/>
    </dgm:pt>
    <dgm:pt modelId="{A092272E-0501-4AD9-A7FD-69182C0E8FD7}" type="pres">
      <dgm:prSet presAssocID="{67AFE0FC-1691-4F76-B91D-CD91D06D0A5C}" presName="composite" presStyleCnt="0"/>
      <dgm:spPr/>
    </dgm:pt>
    <dgm:pt modelId="{C6E17127-3846-4BE9-820E-E48873A420C7}" type="pres">
      <dgm:prSet presAssocID="{67AFE0FC-1691-4F76-B91D-CD91D06D0A5C}" presName="parTx" presStyleLbl="alignNode1" presStyleIdx="2" presStyleCnt="3">
        <dgm:presLayoutVars>
          <dgm:chMax val="0"/>
          <dgm:chPref val="0"/>
        </dgm:presLayoutVars>
      </dgm:prSet>
      <dgm:spPr/>
    </dgm:pt>
    <dgm:pt modelId="{3100CF19-AD61-4BC4-8CD5-079D7CD2D435}" type="pres">
      <dgm:prSet presAssocID="{67AFE0FC-1691-4F76-B91D-CD91D06D0A5C}" presName="desTx" presStyleLbl="alignAccFollowNode1" presStyleIdx="2" presStyleCnt="3">
        <dgm:presLayoutVars/>
      </dgm:prSet>
      <dgm:spPr/>
    </dgm:pt>
  </dgm:ptLst>
  <dgm:cxnLst>
    <dgm:cxn modelId="{3B9DD817-CEA4-4E03-91D1-6357B1649893}" srcId="{B7A74125-B79B-4FC1-AA30-AC3E17A6DDA2}" destId="{6D46954B-6420-425D-9B41-30BB289F411A}" srcOrd="0" destOrd="0" parTransId="{E2D71809-BCC8-445E-B162-C50EDF285FA0}" sibTransId="{15620D99-A6EC-447D-BE22-FB34D7681B5D}"/>
    <dgm:cxn modelId="{7381471D-7C2C-4A31-B03B-C7539C6459FA}" srcId="{4399BD12-882A-426F-BF40-923905661D29}" destId="{67AFE0FC-1691-4F76-B91D-CD91D06D0A5C}" srcOrd="2" destOrd="0" parTransId="{CBE026D3-F9BD-42F0-A637-1FA8A96A22BF}" sibTransId="{33AFC111-E95F-403E-A492-F9D9C2D6ACDB}"/>
    <dgm:cxn modelId="{C99BD920-BA60-4405-B27F-FAF8B8F841F3}" type="presOf" srcId="{6D46954B-6420-425D-9B41-30BB289F411A}" destId="{08B082DF-F438-4418-99AB-7C6FD08F3C76}" srcOrd="0" destOrd="0" presId="urn:microsoft.com/office/officeart/2016/7/layout/HorizontalActionList"/>
    <dgm:cxn modelId="{0396013B-0BB9-435E-BE6F-49D1F9FDD2E6}" srcId="{4399BD12-882A-426F-BF40-923905661D29}" destId="{B7A74125-B79B-4FC1-AA30-AC3E17A6DDA2}" srcOrd="0" destOrd="0" parTransId="{68A3CAA0-0E23-41AD-88B6-9C361A52FEEA}" sibTransId="{86D9D64A-53A7-403F-92E1-413012F6C2E8}"/>
    <dgm:cxn modelId="{CE2A9141-41E1-4C13-AFD9-5AFE45F03F5C}" type="presOf" srcId="{0AD227BD-F2A4-443C-8ABE-FC23C58A2E2E}" destId="{54FB99E2-AFBB-4CFD-AC85-349DAA6E5664}" srcOrd="0" destOrd="0" presId="urn:microsoft.com/office/officeart/2016/7/layout/HorizontalActionList"/>
    <dgm:cxn modelId="{A6F47E65-F8DD-4494-98DB-24D3CECFDFE4}" srcId="{4399BD12-882A-426F-BF40-923905661D29}" destId="{0AD227BD-F2A4-443C-8ABE-FC23C58A2E2E}" srcOrd="1" destOrd="0" parTransId="{2C6F0B5B-2956-4A02-B042-B7031DE32AFF}" sibTransId="{86C60C7E-F54E-43CF-8F13-0652644B707F}"/>
    <dgm:cxn modelId="{4666D969-2E09-4040-8D3A-A6E1C9E2E08E}" type="presOf" srcId="{67AFE0FC-1691-4F76-B91D-CD91D06D0A5C}" destId="{C6E17127-3846-4BE9-820E-E48873A420C7}" srcOrd="0" destOrd="0" presId="urn:microsoft.com/office/officeart/2016/7/layout/HorizontalActionList"/>
    <dgm:cxn modelId="{FD205D81-CBE1-44C3-A6E1-06FB92BB8144}" type="presOf" srcId="{B7A74125-B79B-4FC1-AA30-AC3E17A6DDA2}" destId="{CE7E0422-6B11-47B5-A429-BCD18586F0F9}" srcOrd="0" destOrd="0" presId="urn:microsoft.com/office/officeart/2016/7/layout/HorizontalActionList"/>
    <dgm:cxn modelId="{FF7FBB9F-4890-4A87-AE6E-99C65CAA9367}" srcId="{0AD227BD-F2A4-443C-8ABE-FC23C58A2E2E}" destId="{C838458A-2E68-427A-97FC-9A5FE163D128}" srcOrd="0" destOrd="0" parTransId="{0BE17F8B-309F-4C3A-8C23-53918D8B5D3A}" sibTransId="{AE2F6B28-EF67-4B61-BE08-9B5BA1DD2EEA}"/>
    <dgm:cxn modelId="{C3890CD1-930E-410D-B858-AB3DA9448230}" type="presOf" srcId="{48BB3F1B-C215-472E-A2C9-529830817BB0}" destId="{3100CF19-AD61-4BC4-8CD5-079D7CD2D435}" srcOrd="0" destOrd="0" presId="urn:microsoft.com/office/officeart/2016/7/layout/HorizontalActionList"/>
    <dgm:cxn modelId="{2FE058D5-2ADF-4573-B818-8037DD70B705}" type="presOf" srcId="{4399BD12-882A-426F-BF40-923905661D29}" destId="{1305595C-79B2-4DC5-AE02-DA10F314BAD4}" srcOrd="0" destOrd="0" presId="urn:microsoft.com/office/officeart/2016/7/layout/HorizontalActionList"/>
    <dgm:cxn modelId="{D8E37BE1-5A0C-40A9-B1E9-B6598A3A79D9}" type="presOf" srcId="{C838458A-2E68-427A-97FC-9A5FE163D128}" destId="{0A075523-87DE-4E1B-A47A-01B7A830D585}" srcOrd="0" destOrd="0" presId="urn:microsoft.com/office/officeart/2016/7/layout/HorizontalActionList"/>
    <dgm:cxn modelId="{972E35F8-A085-4DB5-9F6E-A4F32893037E}" srcId="{67AFE0FC-1691-4F76-B91D-CD91D06D0A5C}" destId="{48BB3F1B-C215-472E-A2C9-529830817BB0}" srcOrd="0" destOrd="0" parTransId="{577D14DA-F39D-497B-8638-6C41B584EFEA}" sibTransId="{8A32303D-B453-4629-818D-0C1D7B04B99A}"/>
    <dgm:cxn modelId="{41C01BD9-C440-48B5-BCEA-7C109346EEEE}" type="presParOf" srcId="{1305595C-79B2-4DC5-AE02-DA10F314BAD4}" destId="{DD0D784A-5588-4CF0-8AA7-E74D4E98194F}" srcOrd="0" destOrd="0" presId="urn:microsoft.com/office/officeart/2016/7/layout/HorizontalActionList"/>
    <dgm:cxn modelId="{FF453519-FBC0-4382-9209-60ED262B73E1}" type="presParOf" srcId="{DD0D784A-5588-4CF0-8AA7-E74D4E98194F}" destId="{CE7E0422-6B11-47B5-A429-BCD18586F0F9}" srcOrd="0" destOrd="0" presId="urn:microsoft.com/office/officeart/2016/7/layout/HorizontalActionList"/>
    <dgm:cxn modelId="{6718A64C-77D2-4651-B89E-FE5ACD7F87F3}" type="presParOf" srcId="{DD0D784A-5588-4CF0-8AA7-E74D4E98194F}" destId="{08B082DF-F438-4418-99AB-7C6FD08F3C76}" srcOrd="1" destOrd="0" presId="urn:microsoft.com/office/officeart/2016/7/layout/HorizontalActionList"/>
    <dgm:cxn modelId="{3A9B125D-D045-4F41-9123-D227134C9119}" type="presParOf" srcId="{1305595C-79B2-4DC5-AE02-DA10F314BAD4}" destId="{41BDA15F-E829-4900-A8D0-D2BF4C5B9FE7}" srcOrd="1" destOrd="0" presId="urn:microsoft.com/office/officeart/2016/7/layout/HorizontalActionList"/>
    <dgm:cxn modelId="{0E112DAB-2F88-421D-87D2-E26E72CF7C13}" type="presParOf" srcId="{1305595C-79B2-4DC5-AE02-DA10F314BAD4}" destId="{4A9DB56E-DF07-4843-90D5-10FE911D92E3}" srcOrd="2" destOrd="0" presId="urn:microsoft.com/office/officeart/2016/7/layout/HorizontalActionList"/>
    <dgm:cxn modelId="{D94B3ABD-EBF1-4B2E-A212-655D0F03A09A}" type="presParOf" srcId="{4A9DB56E-DF07-4843-90D5-10FE911D92E3}" destId="{54FB99E2-AFBB-4CFD-AC85-349DAA6E5664}" srcOrd="0" destOrd="0" presId="urn:microsoft.com/office/officeart/2016/7/layout/HorizontalActionList"/>
    <dgm:cxn modelId="{A946F351-6D65-4FB0-8E12-567AC09416FB}" type="presParOf" srcId="{4A9DB56E-DF07-4843-90D5-10FE911D92E3}" destId="{0A075523-87DE-4E1B-A47A-01B7A830D585}" srcOrd="1" destOrd="0" presId="urn:microsoft.com/office/officeart/2016/7/layout/HorizontalActionList"/>
    <dgm:cxn modelId="{BEC12834-1507-48D2-A0E8-6BDD2EB1B7F5}" type="presParOf" srcId="{1305595C-79B2-4DC5-AE02-DA10F314BAD4}" destId="{6EDD55C4-1378-4AE5-8619-12D89BE7F322}" srcOrd="3" destOrd="0" presId="urn:microsoft.com/office/officeart/2016/7/layout/HorizontalActionList"/>
    <dgm:cxn modelId="{F90C142D-64BA-4914-9E69-D1B0F7CAD242}" type="presParOf" srcId="{1305595C-79B2-4DC5-AE02-DA10F314BAD4}" destId="{A092272E-0501-4AD9-A7FD-69182C0E8FD7}" srcOrd="4" destOrd="0" presId="urn:microsoft.com/office/officeart/2016/7/layout/HorizontalActionList"/>
    <dgm:cxn modelId="{69A6035D-E555-4C30-B08E-871146B79121}" type="presParOf" srcId="{A092272E-0501-4AD9-A7FD-69182C0E8FD7}" destId="{C6E17127-3846-4BE9-820E-E48873A420C7}" srcOrd="0" destOrd="0" presId="urn:microsoft.com/office/officeart/2016/7/layout/HorizontalActionList"/>
    <dgm:cxn modelId="{F1040ADE-C31B-4363-9F3E-758D1F396C43}" type="presParOf" srcId="{A092272E-0501-4AD9-A7FD-69182C0E8FD7}" destId="{3100CF19-AD61-4BC4-8CD5-079D7CD2D435}" srcOrd="1" destOrd="0" presId="urn:microsoft.com/office/officeart/2016/7/layout/Horizontal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16727A59-9585-4786-B773-EAF0A0E911B7}" type="doc">
      <dgm:prSet loTypeId="urn:microsoft.com/office/officeart/2018/2/layout/IconCircleList" loCatId="icon" qsTypeId="urn:microsoft.com/office/officeart/2005/8/quickstyle/simple1#62" qsCatId="simple" csTypeId="urn:microsoft.com/office/officeart/2005/8/colors/accent1_2#62" csCatId="accent1" phldr="1"/>
      <dgm:spPr/>
      <dgm:t>
        <a:bodyPr/>
        <a:lstStyle/>
        <a:p>
          <a:endParaRPr lang="en-US"/>
        </a:p>
      </dgm:t>
    </dgm:pt>
    <dgm:pt modelId="{31CEFDEC-1347-4472-A627-BF6E5A2AE0E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UMMM Diagnostic Workshop: Analyze a leader or institution across the four dimensions.</a:t>
          </a:r>
        </a:p>
      </dgm:t>
    </dgm:pt>
    <dgm:pt modelId="{039436B7-7A12-4418-9D22-5201CF7DEBBF}" type="parTrans" cxnId="{3D88F7D5-2F56-43BD-A903-1FF3DD44E7DC}">
      <dgm:prSet/>
      <dgm:spPr/>
      <dgm:t>
        <a:bodyPr/>
        <a:lstStyle/>
        <a:p>
          <a:endParaRPr lang="en-US"/>
        </a:p>
      </dgm:t>
    </dgm:pt>
    <dgm:pt modelId="{0C8012CA-288D-455C-A1DC-2FB212865761}" type="sibTrans" cxnId="{3D88F7D5-2F56-43BD-A903-1FF3DD44E7DC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B5E8E1BA-AEA6-40F2-88CE-0A4C836D387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Require evidence: separate observed facts from interpretation.</a:t>
          </a:r>
        </a:p>
      </dgm:t>
    </dgm:pt>
    <dgm:pt modelId="{70989157-FAAD-40FB-A726-E6EE63746F8D}" type="parTrans" cxnId="{9002FFC1-31A6-430A-904C-FAAF3FE97CC1}">
      <dgm:prSet/>
      <dgm:spPr/>
      <dgm:t>
        <a:bodyPr/>
        <a:lstStyle/>
        <a:p>
          <a:endParaRPr lang="en-US"/>
        </a:p>
      </dgm:t>
    </dgm:pt>
    <dgm:pt modelId="{984F9DDA-7543-4544-97B5-7FC1F3DF27AA}" type="sibTrans" cxnId="{9002FFC1-31A6-430A-904C-FAAF3FE97CC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40DE03F5-372A-4BCB-8980-CD2FAC018D4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Require counter-argument: what alternative explanation could account for the same problem?</a:t>
          </a:r>
        </a:p>
      </dgm:t>
    </dgm:pt>
    <dgm:pt modelId="{EE6820D1-2B24-45AC-A6B1-ACFDC36902D2}" type="parTrans" cxnId="{A3D514B2-3024-4A8A-A11D-7ED15C3BCC5E}">
      <dgm:prSet/>
      <dgm:spPr/>
      <dgm:t>
        <a:bodyPr/>
        <a:lstStyle/>
        <a:p>
          <a:endParaRPr lang="en-US"/>
        </a:p>
      </dgm:t>
    </dgm:pt>
    <dgm:pt modelId="{D129F10A-3C22-42EE-8577-6EF6DF736B86}" type="sibTrans" cxnId="{A3D514B2-3024-4A8A-A11D-7ED15C3BCC5E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6F376CFF-78FD-4683-B01A-C6444756FA6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End with one institutional change and one leadership/mindset change.</a:t>
          </a:r>
        </a:p>
      </dgm:t>
    </dgm:pt>
    <dgm:pt modelId="{4701FB75-60E3-409D-B11C-82ECB649F05E}" type="parTrans" cxnId="{F4908BD6-2BA4-42FC-BEC1-CA4A6A2E02F4}">
      <dgm:prSet/>
      <dgm:spPr/>
      <dgm:t>
        <a:bodyPr/>
        <a:lstStyle/>
        <a:p>
          <a:endParaRPr lang="en-US"/>
        </a:p>
      </dgm:t>
    </dgm:pt>
    <dgm:pt modelId="{AA69B3BB-5C2E-4318-B9E6-53B5040B0CBE}" type="sibTrans" cxnId="{F4908BD6-2BA4-42FC-BEC1-CA4A6A2E02F4}">
      <dgm:prSet/>
      <dgm:spPr/>
      <dgm:t>
        <a:bodyPr/>
        <a:lstStyle/>
        <a:p>
          <a:endParaRPr lang="en-US"/>
        </a:p>
      </dgm:t>
    </dgm:pt>
    <dgm:pt modelId="{CEFA4B37-53E6-45F4-A2ED-8F867606E657}" type="pres">
      <dgm:prSet presAssocID="{16727A59-9585-4786-B773-EAF0A0E911B7}" presName="root" presStyleCnt="0">
        <dgm:presLayoutVars>
          <dgm:dir/>
          <dgm:resizeHandles val="exact"/>
        </dgm:presLayoutVars>
      </dgm:prSet>
      <dgm:spPr/>
    </dgm:pt>
    <dgm:pt modelId="{645E3E30-B41C-45AF-A711-EF80EE0B7E31}" type="pres">
      <dgm:prSet presAssocID="{16727A59-9585-4786-B773-EAF0A0E911B7}" presName="container" presStyleCnt="0">
        <dgm:presLayoutVars>
          <dgm:dir/>
          <dgm:resizeHandles val="exact"/>
        </dgm:presLayoutVars>
      </dgm:prSet>
      <dgm:spPr/>
    </dgm:pt>
    <dgm:pt modelId="{B49F1B85-C067-4396-944D-D1FB97A43E4F}" type="pres">
      <dgm:prSet presAssocID="{31CEFDEC-1347-4472-A627-BF6E5A2AE0E5}" presName="compNode" presStyleCnt="0"/>
      <dgm:spPr/>
    </dgm:pt>
    <dgm:pt modelId="{E9996396-148A-4226-B9B8-94A45793D731}" type="pres">
      <dgm:prSet presAssocID="{31CEFDEC-1347-4472-A627-BF6E5A2AE0E5}" presName="iconBgRect" presStyleLbl="bgShp" presStyleIdx="0" presStyleCnt="4"/>
      <dgm:spPr/>
    </dgm:pt>
    <dgm:pt modelId="{C646F19C-7FBB-4BCA-AFC7-DAB3DD5DC651}" type="pres">
      <dgm:prSet presAssocID="{31CEFDEC-1347-4472-A627-BF6E5A2AE0E5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75E004C3-947A-41B8-8086-434CEADF4334}" type="pres">
      <dgm:prSet presAssocID="{31CEFDEC-1347-4472-A627-BF6E5A2AE0E5}" presName="spaceRect" presStyleCnt="0"/>
      <dgm:spPr/>
    </dgm:pt>
    <dgm:pt modelId="{A568CFCD-BD29-4D99-BDDD-D48F0F2AC6A0}" type="pres">
      <dgm:prSet presAssocID="{31CEFDEC-1347-4472-A627-BF6E5A2AE0E5}" presName="textRect" presStyleLbl="revTx" presStyleIdx="0" presStyleCnt="4">
        <dgm:presLayoutVars>
          <dgm:chMax val="1"/>
          <dgm:chPref val="1"/>
        </dgm:presLayoutVars>
      </dgm:prSet>
      <dgm:spPr/>
    </dgm:pt>
    <dgm:pt modelId="{CB72828E-2D16-4028-A19A-693A1229DCDD}" type="pres">
      <dgm:prSet presAssocID="{0C8012CA-288D-455C-A1DC-2FB212865761}" presName="sibTrans" presStyleLbl="sibTrans2D1" presStyleIdx="0" presStyleCnt="0"/>
      <dgm:spPr/>
    </dgm:pt>
    <dgm:pt modelId="{8729D266-2C7A-4DBB-BC16-384EF3371880}" type="pres">
      <dgm:prSet presAssocID="{B5E8E1BA-AEA6-40F2-88CE-0A4C836D387E}" presName="compNode" presStyleCnt="0"/>
      <dgm:spPr/>
    </dgm:pt>
    <dgm:pt modelId="{DBBDCC2A-4127-4692-BBA8-9EEE11000B39}" type="pres">
      <dgm:prSet presAssocID="{B5E8E1BA-AEA6-40F2-88CE-0A4C836D387E}" presName="iconBgRect" presStyleLbl="bgShp" presStyleIdx="1" presStyleCnt="4"/>
      <dgm:spPr/>
    </dgm:pt>
    <dgm:pt modelId="{F306757C-79F2-4483-989A-0219389D8752}" type="pres">
      <dgm:prSet presAssocID="{B5E8E1BA-AEA6-40F2-88CE-0A4C836D387E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8E87E4B8-AB87-4BBC-9B1D-69B55C4BD815}" type="pres">
      <dgm:prSet presAssocID="{B5E8E1BA-AEA6-40F2-88CE-0A4C836D387E}" presName="spaceRect" presStyleCnt="0"/>
      <dgm:spPr/>
    </dgm:pt>
    <dgm:pt modelId="{2A25813E-39A3-4FDA-8F9A-369A37370465}" type="pres">
      <dgm:prSet presAssocID="{B5E8E1BA-AEA6-40F2-88CE-0A4C836D387E}" presName="textRect" presStyleLbl="revTx" presStyleIdx="1" presStyleCnt="4">
        <dgm:presLayoutVars>
          <dgm:chMax val="1"/>
          <dgm:chPref val="1"/>
        </dgm:presLayoutVars>
      </dgm:prSet>
      <dgm:spPr/>
    </dgm:pt>
    <dgm:pt modelId="{413507EF-BAC0-4981-A085-7B0BF62DA80B}" type="pres">
      <dgm:prSet presAssocID="{984F9DDA-7543-4544-97B5-7FC1F3DF27AA}" presName="sibTrans" presStyleLbl="sibTrans2D1" presStyleIdx="0" presStyleCnt="0"/>
      <dgm:spPr/>
    </dgm:pt>
    <dgm:pt modelId="{7D078EE4-CB23-4F5D-8F10-5750AEAF6D7B}" type="pres">
      <dgm:prSet presAssocID="{40DE03F5-372A-4BCB-8980-CD2FAC018D4E}" presName="compNode" presStyleCnt="0"/>
      <dgm:spPr/>
    </dgm:pt>
    <dgm:pt modelId="{0C407E76-98BE-4219-BEE8-04DFC64400EB}" type="pres">
      <dgm:prSet presAssocID="{40DE03F5-372A-4BCB-8980-CD2FAC018D4E}" presName="iconBgRect" presStyleLbl="bgShp" presStyleIdx="2" presStyleCnt="4"/>
      <dgm:spPr/>
    </dgm:pt>
    <dgm:pt modelId="{A8208630-433C-49D2-A5F4-E56B6398F04F}" type="pres">
      <dgm:prSet presAssocID="{40DE03F5-372A-4BCB-8980-CD2FAC018D4E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Question mark"/>
        </a:ext>
      </dgm:extLst>
    </dgm:pt>
    <dgm:pt modelId="{66C5F25A-9EEE-4CBA-8FB3-D96F21208114}" type="pres">
      <dgm:prSet presAssocID="{40DE03F5-372A-4BCB-8980-CD2FAC018D4E}" presName="spaceRect" presStyleCnt="0"/>
      <dgm:spPr/>
    </dgm:pt>
    <dgm:pt modelId="{55F6D3A2-1170-4A39-AE03-4676AFA2F607}" type="pres">
      <dgm:prSet presAssocID="{40DE03F5-372A-4BCB-8980-CD2FAC018D4E}" presName="textRect" presStyleLbl="revTx" presStyleIdx="2" presStyleCnt="4">
        <dgm:presLayoutVars>
          <dgm:chMax val="1"/>
          <dgm:chPref val="1"/>
        </dgm:presLayoutVars>
      </dgm:prSet>
      <dgm:spPr/>
    </dgm:pt>
    <dgm:pt modelId="{4B235FF5-EF42-4ADB-B2AD-B52E9D0F49B5}" type="pres">
      <dgm:prSet presAssocID="{D129F10A-3C22-42EE-8577-6EF6DF736B86}" presName="sibTrans" presStyleLbl="sibTrans2D1" presStyleIdx="0" presStyleCnt="0"/>
      <dgm:spPr/>
    </dgm:pt>
    <dgm:pt modelId="{DB22067A-3791-467D-A16C-BF2E9883ED95}" type="pres">
      <dgm:prSet presAssocID="{6F376CFF-78FD-4683-B01A-C6444756FA6A}" presName="compNode" presStyleCnt="0"/>
      <dgm:spPr/>
    </dgm:pt>
    <dgm:pt modelId="{80CC50D7-D06D-47B9-8DEC-EF5202882801}" type="pres">
      <dgm:prSet presAssocID="{6F376CFF-78FD-4683-B01A-C6444756FA6A}" presName="iconBgRect" presStyleLbl="bgShp" presStyleIdx="3" presStyleCnt="4"/>
      <dgm:spPr/>
    </dgm:pt>
    <dgm:pt modelId="{7A6FE424-459E-4283-BE21-CC4463548776}" type="pres">
      <dgm:prSet presAssocID="{6F376CFF-78FD-4683-B01A-C6444756FA6A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aptain"/>
        </a:ext>
      </dgm:extLst>
    </dgm:pt>
    <dgm:pt modelId="{DBA1E336-5B17-4C9B-B293-89183E3C910D}" type="pres">
      <dgm:prSet presAssocID="{6F376CFF-78FD-4683-B01A-C6444756FA6A}" presName="spaceRect" presStyleCnt="0"/>
      <dgm:spPr/>
    </dgm:pt>
    <dgm:pt modelId="{B55B32B6-3B59-4DE3-A157-F2A532ED3B74}" type="pres">
      <dgm:prSet presAssocID="{6F376CFF-78FD-4683-B01A-C6444756FA6A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0E02A419-1F96-4BDD-9BB5-5AAB6F68E831}" type="presOf" srcId="{31CEFDEC-1347-4472-A627-BF6E5A2AE0E5}" destId="{A568CFCD-BD29-4D99-BDDD-D48F0F2AC6A0}" srcOrd="0" destOrd="0" presId="urn:microsoft.com/office/officeart/2018/2/layout/IconCircleList"/>
    <dgm:cxn modelId="{4FCE9B5A-DB2B-40F8-B89B-84C7D9F999AA}" type="presOf" srcId="{B5E8E1BA-AEA6-40F2-88CE-0A4C836D387E}" destId="{2A25813E-39A3-4FDA-8F9A-369A37370465}" srcOrd="0" destOrd="0" presId="urn:microsoft.com/office/officeart/2018/2/layout/IconCircleList"/>
    <dgm:cxn modelId="{6163D397-821F-44D5-8099-1CD0707A847E}" type="presOf" srcId="{16727A59-9585-4786-B773-EAF0A0E911B7}" destId="{CEFA4B37-53E6-45F4-A2ED-8F867606E657}" srcOrd="0" destOrd="0" presId="urn:microsoft.com/office/officeart/2018/2/layout/IconCircleList"/>
    <dgm:cxn modelId="{855BD39A-8449-4960-A649-D4CB9C38F0D9}" type="presOf" srcId="{D129F10A-3C22-42EE-8577-6EF6DF736B86}" destId="{4B235FF5-EF42-4ADB-B2AD-B52E9D0F49B5}" srcOrd="0" destOrd="0" presId="urn:microsoft.com/office/officeart/2018/2/layout/IconCircleList"/>
    <dgm:cxn modelId="{A3D514B2-3024-4A8A-A11D-7ED15C3BCC5E}" srcId="{16727A59-9585-4786-B773-EAF0A0E911B7}" destId="{40DE03F5-372A-4BCB-8980-CD2FAC018D4E}" srcOrd="2" destOrd="0" parTransId="{EE6820D1-2B24-45AC-A6B1-ACFDC36902D2}" sibTransId="{D129F10A-3C22-42EE-8577-6EF6DF736B86}"/>
    <dgm:cxn modelId="{C4CFD9BA-86E7-4F78-9F18-30FF26FF7C1C}" type="presOf" srcId="{0C8012CA-288D-455C-A1DC-2FB212865761}" destId="{CB72828E-2D16-4028-A19A-693A1229DCDD}" srcOrd="0" destOrd="0" presId="urn:microsoft.com/office/officeart/2018/2/layout/IconCircleList"/>
    <dgm:cxn modelId="{9002FFC1-31A6-430A-904C-FAAF3FE97CC1}" srcId="{16727A59-9585-4786-B773-EAF0A0E911B7}" destId="{B5E8E1BA-AEA6-40F2-88CE-0A4C836D387E}" srcOrd="1" destOrd="0" parTransId="{70989157-FAAD-40FB-A726-E6EE63746F8D}" sibTransId="{984F9DDA-7543-4544-97B5-7FC1F3DF27AA}"/>
    <dgm:cxn modelId="{3D88F7D5-2F56-43BD-A903-1FF3DD44E7DC}" srcId="{16727A59-9585-4786-B773-EAF0A0E911B7}" destId="{31CEFDEC-1347-4472-A627-BF6E5A2AE0E5}" srcOrd="0" destOrd="0" parTransId="{039436B7-7A12-4418-9D22-5201CF7DEBBF}" sibTransId="{0C8012CA-288D-455C-A1DC-2FB212865761}"/>
    <dgm:cxn modelId="{F4908BD6-2BA4-42FC-BEC1-CA4A6A2E02F4}" srcId="{16727A59-9585-4786-B773-EAF0A0E911B7}" destId="{6F376CFF-78FD-4683-B01A-C6444756FA6A}" srcOrd="3" destOrd="0" parTransId="{4701FB75-60E3-409D-B11C-82ECB649F05E}" sibTransId="{AA69B3BB-5C2E-4318-B9E6-53B5040B0CBE}"/>
    <dgm:cxn modelId="{9B8053DC-8A97-41F1-8589-59478EBEB7E4}" type="presOf" srcId="{6F376CFF-78FD-4683-B01A-C6444756FA6A}" destId="{B55B32B6-3B59-4DE3-A157-F2A532ED3B74}" srcOrd="0" destOrd="0" presId="urn:microsoft.com/office/officeart/2018/2/layout/IconCircleList"/>
    <dgm:cxn modelId="{5D06C7EE-3F70-4520-A174-187BAB13B90E}" type="presOf" srcId="{984F9DDA-7543-4544-97B5-7FC1F3DF27AA}" destId="{413507EF-BAC0-4981-A085-7B0BF62DA80B}" srcOrd="0" destOrd="0" presId="urn:microsoft.com/office/officeart/2018/2/layout/IconCircleList"/>
    <dgm:cxn modelId="{4DCF74FC-7A84-448B-A248-A45964D7CF06}" type="presOf" srcId="{40DE03F5-372A-4BCB-8980-CD2FAC018D4E}" destId="{55F6D3A2-1170-4A39-AE03-4676AFA2F607}" srcOrd="0" destOrd="0" presId="urn:microsoft.com/office/officeart/2018/2/layout/IconCircleList"/>
    <dgm:cxn modelId="{4DE694E6-3563-4B5B-9D43-A0C7F782CE4C}" type="presParOf" srcId="{CEFA4B37-53E6-45F4-A2ED-8F867606E657}" destId="{645E3E30-B41C-45AF-A711-EF80EE0B7E31}" srcOrd="0" destOrd="0" presId="urn:microsoft.com/office/officeart/2018/2/layout/IconCircleList"/>
    <dgm:cxn modelId="{A8D2AE49-04BE-490B-A3BE-B6A9856B2738}" type="presParOf" srcId="{645E3E30-B41C-45AF-A711-EF80EE0B7E31}" destId="{B49F1B85-C067-4396-944D-D1FB97A43E4F}" srcOrd="0" destOrd="0" presId="urn:microsoft.com/office/officeart/2018/2/layout/IconCircleList"/>
    <dgm:cxn modelId="{8FD0921C-6915-445C-843D-4248955959F5}" type="presParOf" srcId="{B49F1B85-C067-4396-944D-D1FB97A43E4F}" destId="{E9996396-148A-4226-B9B8-94A45793D731}" srcOrd="0" destOrd="0" presId="urn:microsoft.com/office/officeart/2018/2/layout/IconCircleList"/>
    <dgm:cxn modelId="{4791154C-CA45-4069-BA2A-5F958744ABEB}" type="presParOf" srcId="{B49F1B85-C067-4396-944D-D1FB97A43E4F}" destId="{C646F19C-7FBB-4BCA-AFC7-DAB3DD5DC651}" srcOrd="1" destOrd="0" presId="urn:microsoft.com/office/officeart/2018/2/layout/IconCircleList"/>
    <dgm:cxn modelId="{CC7A0A34-D95F-478D-A643-1E29D558AB1D}" type="presParOf" srcId="{B49F1B85-C067-4396-944D-D1FB97A43E4F}" destId="{75E004C3-947A-41B8-8086-434CEADF4334}" srcOrd="2" destOrd="0" presId="urn:microsoft.com/office/officeart/2018/2/layout/IconCircleList"/>
    <dgm:cxn modelId="{16FCD7E2-5730-471B-87B6-E259FBBF608D}" type="presParOf" srcId="{B49F1B85-C067-4396-944D-D1FB97A43E4F}" destId="{A568CFCD-BD29-4D99-BDDD-D48F0F2AC6A0}" srcOrd="3" destOrd="0" presId="urn:microsoft.com/office/officeart/2018/2/layout/IconCircleList"/>
    <dgm:cxn modelId="{23F5CBBB-03C3-441A-A167-772416CCB3A8}" type="presParOf" srcId="{645E3E30-B41C-45AF-A711-EF80EE0B7E31}" destId="{CB72828E-2D16-4028-A19A-693A1229DCDD}" srcOrd="1" destOrd="0" presId="urn:microsoft.com/office/officeart/2018/2/layout/IconCircleList"/>
    <dgm:cxn modelId="{86CE684F-B897-4E6C-87C8-BCC7A3E2048C}" type="presParOf" srcId="{645E3E30-B41C-45AF-A711-EF80EE0B7E31}" destId="{8729D266-2C7A-4DBB-BC16-384EF3371880}" srcOrd="2" destOrd="0" presId="urn:microsoft.com/office/officeart/2018/2/layout/IconCircleList"/>
    <dgm:cxn modelId="{FBDF8A89-94C4-44AA-A85C-475DE05C57E1}" type="presParOf" srcId="{8729D266-2C7A-4DBB-BC16-384EF3371880}" destId="{DBBDCC2A-4127-4692-BBA8-9EEE11000B39}" srcOrd="0" destOrd="0" presId="urn:microsoft.com/office/officeart/2018/2/layout/IconCircleList"/>
    <dgm:cxn modelId="{065E026C-2FE1-44FE-871D-215056882A24}" type="presParOf" srcId="{8729D266-2C7A-4DBB-BC16-384EF3371880}" destId="{F306757C-79F2-4483-989A-0219389D8752}" srcOrd="1" destOrd="0" presId="urn:microsoft.com/office/officeart/2018/2/layout/IconCircleList"/>
    <dgm:cxn modelId="{4B4F8A48-FAA1-47A8-AF0B-FA8501796F39}" type="presParOf" srcId="{8729D266-2C7A-4DBB-BC16-384EF3371880}" destId="{8E87E4B8-AB87-4BBC-9B1D-69B55C4BD815}" srcOrd="2" destOrd="0" presId="urn:microsoft.com/office/officeart/2018/2/layout/IconCircleList"/>
    <dgm:cxn modelId="{8720D52F-8DCD-410C-B605-63D122B9A614}" type="presParOf" srcId="{8729D266-2C7A-4DBB-BC16-384EF3371880}" destId="{2A25813E-39A3-4FDA-8F9A-369A37370465}" srcOrd="3" destOrd="0" presId="urn:microsoft.com/office/officeart/2018/2/layout/IconCircleList"/>
    <dgm:cxn modelId="{4AF6DAEF-7ED1-4AF0-BBE1-09E327E34880}" type="presParOf" srcId="{645E3E30-B41C-45AF-A711-EF80EE0B7E31}" destId="{413507EF-BAC0-4981-A085-7B0BF62DA80B}" srcOrd="3" destOrd="0" presId="urn:microsoft.com/office/officeart/2018/2/layout/IconCircleList"/>
    <dgm:cxn modelId="{38031CC5-7CD5-4841-B7C7-05504D554C5E}" type="presParOf" srcId="{645E3E30-B41C-45AF-A711-EF80EE0B7E31}" destId="{7D078EE4-CB23-4F5D-8F10-5750AEAF6D7B}" srcOrd="4" destOrd="0" presId="urn:microsoft.com/office/officeart/2018/2/layout/IconCircleList"/>
    <dgm:cxn modelId="{0416F135-9B0B-4536-90EF-2A8C053F1D5A}" type="presParOf" srcId="{7D078EE4-CB23-4F5D-8F10-5750AEAF6D7B}" destId="{0C407E76-98BE-4219-BEE8-04DFC64400EB}" srcOrd="0" destOrd="0" presId="urn:microsoft.com/office/officeart/2018/2/layout/IconCircleList"/>
    <dgm:cxn modelId="{4F25BA1B-341F-495D-9785-8F23D81F256B}" type="presParOf" srcId="{7D078EE4-CB23-4F5D-8F10-5750AEAF6D7B}" destId="{A8208630-433C-49D2-A5F4-E56B6398F04F}" srcOrd="1" destOrd="0" presId="urn:microsoft.com/office/officeart/2018/2/layout/IconCircleList"/>
    <dgm:cxn modelId="{2D349DDC-9E26-4524-A86E-9F613DEDCBFF}" type="presParOf" srcId="{7D078EE4-CB23-4F5D-8F10-5750AEAF6D7B}" destId="{66C5F25A-9EEE-4CBA-8FB3-D96F21208114}" srcOrd="2" destOrd="0" presId="urn:microsoft.com/office/officeart/2018/2/layout/IconCircleList"/>
    <dgm:cxn modelId="{02851F17-0189-49FE-9283-4DF8F3C809B0}" type="presParOf" srcId="{7D078EE4-CB23-4F5D-8F10-5750AEAF6D7B}" destId="{55F6D3A2-1170-4A39-AE03-4676AFA2F607}" srcOrd="3" destOrd="0" presId="urn:microsoft.com/office/officeart/2018/2/layout/IconCircleList"/>
    <dgm:cxn modelId="{EA4D63F7-AAEB-4182-951B-3D2510B98DF3}" type="presParOf" srcId="{645E3E30-B41C-45AF-A711-EF80EE0B7E31}" destId="{4B235FF5-EF42-4ADB-B2AD-B52E9D0F49B5}" srcOrd="5" destOrd="0" presId="urn:microsoft.com/office/officeart/2018/2/layout/IconCircleList"/>
    <dgm:cxn modelId="{718EFACC-1229-45BF-AAD4-FCF971412127}" type="presParOf" srcId="{645E3E30-B41C-45AF-A711-EF80EE0B7E31}" destId="{DB22067A-3791-467D-A16C-BF2E9883ED95}" srcOrd="6" destOrd="0" presId="urn:microsoft.com/office/officeart/2018/2/layout/IconCircleList"/>
    <dgm:cxn modelId="{02A2D2AC-C38E-4836-860C-621CC546D1E8}" type="presParOf" srcId="{DB22067A-3791-467D-A16C-BF2E9883ED95}" destId="{80CC50D7-D06D-47B9-8DEC-EF5202882801}" srcOrd="0" destOrd="0" presId="urn:microsoft.com/office/officeart/2018/2/layout/IconCircleList"/>
    <dgm:cxn modelId="{93340E2C-01E2-43BA-B603-6E3A610CA3E6}" type="presParOf" srcId="{DB22067A-3791-467D-A16C-BF2E9883ED95}" destId="{7A6FE424-459E-4283-BE21-CC4463548776}" srcOrd="1" destOrd="0" presId="urn:microsoft.com/office/officeart/2018/2/layout/IconCircleList"/>
    <dgm:cxn modelId="{9D8B46CA-835C-46B3-8644-19856AE01C95}" type="presParOf" srcId="{DB22067A-3791-467D-A16C-BF2E9883ED95}" destId="{DBA1E336-5B17-4C9B-B293-89183E3C910D}" srcOrd="2" destOrd="0" presId="urn:microsoft.com/office/officeart/2018/2/layout/IconCircleList"/>
    <dgm:cxn modelId="{B21D49EB-7B65-4566-960A-1BED68C1AD54}" type="presParOf" srcId="{DB22067A-3791-467D-A16C-BF2E9883ED95}" destId="{B55B32B6-3B59-4DE3-A157-F2A532ED3B74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D8138AC1-903A-421C-9793-C2379B1A0E09}" type="doc">
      <dgm:prSet loTypeId="urn:microsoft.com/office/officeart/2018/2/layout/IconVerticalSolidList" loCatId="icon" qsTypeId="urn:microsoft.com/office/officeart/2005/8/quickstyle/simple1#67" qsCatId="simple" csTypeId="urn:microsoft.com/office/officeart/2005/8/colors/accent1_2#67" csCatId="accent1" phldr="1"/>
      <dgm:spPr/>
      <dgm:t>
        <a:bodyPr/>
        <a:lstStyle/>
        <a:p>
          <a:endParaRPr lang="en-US"/>
        </a:p>
      </dgm:t>
    </dgm:pt>
    <dgm:pt modelId="{2C7D949F-9C13-41ED-BAF6-BB21C33F859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Where does the central argument of Module 4 illuminate leadership practice—and where might it oversimplify?</a:t>
          </a:r>
        </a:p>
      </dgm:t>
    </dgm:pt>
    <dgm:pt modelId="{51B4F687-6177-4940-8A1B-34B30EAB3FA7}" type="parTrans" cxnId="{92E00A11-C4FE-496D-BF52-5B91E174DC4F}">
      <dgm:prSet/>
      <dgm:spPr/>
      <dgm:t>
        <a:bodyPr/>
        <a:lstStyle/>
        <a:p>
          <a:endParaRPr lang="en-US"/>
        </a:p>
      </dgm:t>
    </dgm:pt>
    <dgm:pt modelId="{21195C91-FC67-4D3C-9153-698A73224285}" type="sibTrans" cxnId="{92E00A11-C4FE-496D-BF52-5B91E174DC4F}">
      <dgm:prSet/>
      <dgm:spPr/>
      <dgm:t>
        <a:bodyPr/>
        <a:lstStyle/>
        <a:p>
          <a:endParaRPr lang="en-US"/>
        </a:p>
      </dgm:t>
    </dgm:pt>
    <dgm:pt modelId="{82BD2AB8-D5B5-4032-A45D-3EE3A359006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How should leaders balance communal obligation with impartial justice?</a:t>
          </a:r>
        </a:p>
      </dgm:t>
    </dgm:pt>
    <dgm:pt modelId="{A7319437-043C-4C2A-9508-D4A919871A7D}" type="parTrans" cxnId="{F27D5347-2CDE-4B1F-9270-D59D44328B35}">
      <dgm:prSet/>
      <dgm:spPr/>
      <dgm:t>
        <a:bodyPr/>
        <a:lstStyle/>
        <a:p>
          <a:endParaRPr lang="en-US"/>
        </a:p>
      </dgm:t>
    </dgm:pt>
    <dgm:pt modelId="{301A5B17-64F5-471F-B52A-1615A5ADA79D}" type="sibTrans" cxnId="{F27D5347-2CDE-4B1F-9270-D59D44328B35}">
      <dgm:prSet/>
      <dgm:spPr/>
      <dgm:t>
        <a:bodyPr/>
        <a:lstStyle/>
        <a:p>
          <a:endParaRPr lang="en-US"/>
        </a:p>
      </dgm:t>
    </dgm:pt>
    <dgm:pt modelId="{2BA26AB0-90DE-44D8-9E3A-EBDD4A92CE9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Which part of the problem is within leadership agency, and which requires structural reform?</a:t>
          </a:r>
        </a:p>
      </dgm:t>
    </dgm:pt>
    <dgm:pt modelId="{8919464E-418F-4B99-BC8D-4A1DFFD7BF8E}" type="parTrans" cxnId="{57E21DAC-A8FA-4DE7-AD55-D5B9B94E0B6B}">
      <dgm:prSet/>
      <dgm:spPr/>
      <dgm:t>
        <a:bodyPr/>
        <a:lstStyle/>
        <a:p>
          <a:endParaRPr lang="en-US"/>
        </a:p>
      </dgm:t>
    </dgm:pt>
    <dgm:pt modelId="{087666B8-155E-4105-BAF6-998ECEEC1862}" type="sibTrans" cxnId="{57E21DAC-A8FA-4DE7-AD55-D5B9B94E0B6B}">
      <dgm:prSet/>
      <dgm:spPr/>
      <dgm:t>
        <a:bodyPr/>
        <a:lstStyle/>
        <a:p>
          <a:endParaRPr lang="en-US"/>
        </a:p>
      </dgm:t>
    </dgm:pt>
    <dgm:pt modelId="{8085EF94-9365-4305-B719-910D0DFCD1F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What would success look like in five years, and what evidence would demonstrate it?</a:t>
          </a:r>
        </a:p>
      </dgm:t>
    </dgm:pt>
    <dgm:pt modelId="{8B7DD467-5F03-4F3D-96DF-001BECF2A610}" type="parTrans" cxnId="{4F8E37D8-BFC7-4B55-9E61-4C90AC792195}">
      <dgm:prSet/>
      <dgm:spPr/>
      <dgm:t>
        <a:bodyPr/>
        <a:lstStyle/>
        <a:p>
          <a:endParaRPr lang="en-US"/>
        </a:p>
      </dgm:t>
    </dgm:pt>
    <dgm:pt modelId="{985E322A-4A32-4BAD-8FEA-AE2FC1FD56AB}" type="sibTrans" cxnId="{4F8E37D8-BFC7-4B55-9E61-4C90AC792195}">
      <dgm:prSet/>
      <dgm:spPr/>
      <dgm:t>
        <a:bodyPr/>
        <a:lstStyle/>
        <a:p>
          <a:endParaRPr lang="en-US"/>
        </a:p>
      </dgm:t>
    </dgm:pt>
    <dgm:pt modelId="{D23B1B70-1CB9-494C-BE7B-37B4900C6088}" type="pres">
      <dgm:prSet presAssocID="{D8138AC1-903A-421C-9793-C2379B1A0E09}" presName="root" presStyleCnt="0">
        <dgm:presLayoutVars>
          <dgm:dir/>
          <dgm:resizeHandles val="exact"/>
        </dgm:presLayoutVars>
      </dgm:prSet>
      <dgm:spPr/>
    </dgm:pt>
    <dgm:pt modelId="{84E3D7CC-07F4-449D-80D5-9AD971DD0F95}" type="pres">
      <dgm:prSet presAssocID="{2C7D949F-9C13-41ED-BAF6-BB21C33F859E}" presName="compNode" presStyleCnt="0"/>
      <dgm:spPr/>
    </dgm:pt>
    <dgm:pt modelId="{A9F83576-971D-441E-B2BF-608265081377}" type="pres">
      <dgm:prSet presAssocID="{2C7D949F-9C13-41ED-BAF6-BB21C33F859E}" presName="bgRect" presStyleLbl="bgShp" presStyleIdx="0" presStyleCnt="4"/>
      <dgm:spPr/>
    </dgm:pt>
    <dgm:pt modelId="{A756AA57-FE2D-4422-A288-03BA8AE2ACD9}" type="pres">
      <dgm:prSet presAssocID="{2C7D949F-9C13-41ED-BAF6-BB21C33F859E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ghtbulb"/>
        </a:ext>
      </dgm:extLst>
    </dgm:pt>
    <dgm:pt modelId="{795DA914-863D-45D2-A22F-6208FE779B79}" type="pres">
      <dgm:prSet presAssocID="{2C7D949F-9C13-41ED-BAF6-BB21C33F859E}" presName="spaceRect" presStyleCnt="0"/>
      <dgm:spPr/>
    </dgm:pt>
    <dgm:pt modelId="{110A43EA-6D8D-492C-9C67-16F8F057F2E4}" type="pres">
      <dgm:prSet presAssocID="{2C7D949F-9C13-41ED-BAF6-BB21C33F859E}" presName="parTx" presStyleLbl="revTx" presStyleIdx="0" presStyleCnt="4">
        <dgm:presLayoutVars>
          <dgm:chMax val="0"/>
          <dgm:chPref val="0"/>
        </dgm:presLayoutVars>
      </dgm:prSet>
      <dgm:spPr/>
    </dgm:pt>
    <dgm:pt modelId="{BAE0D326-420B-4E40-8A9D-14C7EAFE49EE}" type="pres">
      <dgm:prSet presAssocID="{21195C91-FC67-4D3C-9153-698A73224285}" presName="sibTrans" presStyleCnt="0"/>
      <dgm:spPr/>
    </dgm:pt>
    <dgm:pt modelId="{4E0257CA-3F39-4278-A312-E1B6DCE72739}" type="pres">
      <dgm:prSet presAssocID="{82BD2AB8-D5B5-4032-A45D-3EE3A359006B}" presName="compNode" presStyleCnt="0"/>
      <dgm:spPr/>
    </dgm:pt>
    <dgm:pt modelId="{FF27FCC3-7567-4366-B9A8-B632335F472B}" type="pres">
      <dgm:prSet presAssocID="{82BD2AB8-D5B5-4032-A45D-3EE3A359006B}" presName="bgRect" presStyleLbl="bgShp" presStyleIdx="1" presStyleCnt="4"/>
      <dgm:spPr/>
    </dgm:pt>
    <dgm:pt modelId="{D408DC7E-7D7E-4FEA-B181-B75CED3B51FA}" type="pres">
      <dgm:prSet presAssocID="{82BD2AB8-D5B5-4032-A45D-3EE3A359006B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88CB315E-F01F-47D3-8C6C-98711736D6F1}" type="pres">
      <dgm:prSet presAssocID="{82BD2AB8-D5B5-4032-A45D-3EE3A359006B}" presName="spaceRect" presStyleCnt="0"/>
      <dgm:spPr/>
    </dgm:pt>
    <dgm:pt modelId="{DB39258E-D182-4416-B9A0-7EE178051540}" type="pres">
      <dgm:prSet presAssocID="{82BD2AB8-D5B5-4032-A45D-3EE3A359006B}" presName="parTx" presStyleLbl="revTx" presStyleIdx="1" presStyleCnt="4">
        <dgm:presLayoutVars>
          <dgm:chMax val="0"/>
          <dgm:chPref val="0"/>
        </dgm:presLayoutVars>
      </dgm:prSet>
      <dgm:spPr/>
    </dgm:pt>
    <dgm:pt modelId="{B167BD33-DC69-496F-99FA-5490ECB7B5D0}" type="pres">
      <dgm:prSet presAssocID="{301A5B17-64F5-471F-B52A-1615A5ADA79D}" presName="sibTrans" presStyleCnt="0"/>
      <dgm:spPr/>
    </dgm:pt>
    <dgm:pt modelId="{BC4403C7-F9B7-4461-B0C6-7569A5652CF6}" type="pres">
      <dgm:prSet presAssocID="{2BA26AB0-90DE-44D8-9E3A-EBDD4A92CE91}" presName="compNode" presStyleCnt="0"/>
      <dgm:spPr/>
    </dgm:pt>
    <dgm:pt modelId="{47C234B8-EC41-4C37-A974-ECD03ED2AA96}" type="pres">
      <dgm:prSet presAssocID="{2BA26AB0-90DE-44D8-9E3A-EBDD4A92CE91}" presName="bgRect" presStyleLbl="bgShp" presStyleIdx="2" presStyleCnt="4"/>
      <dgm:spPr/>
    </dgm:pt>
    <dgm:pt modelId="{6B784BC8-BEB9-49A6-8A2F-F9B6909267B3}" type="pres">
      <dgm:prSet presAssocID="{2BA26AB0-90DE-44D8-9E3A-EBDD4A92CE91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ranching Diagram"/>
        </a:ext>
      </dgm:extLst>
    </dgm:pt>
    <dgm:pt modelId="{5E4D8383-3EF6-48F8-8505-5A0B1F2E43AC}" type="pres">
      <dgm:prSet presAssocID="{2BA26AB0-90DE-44D8-9E3A-EBDD4A92CE91}" presName="spaceRect" presStyleCnt="0"/>
      <dgm:spPr/>
    </dgm:pt>
    <dgm:pt modelId="{9FE0F5B4-4206-4E0A-91F0-963524FD1C1A}" type="pres">
      <dgm:prSet presAssocID="{2BA26AB0-90DE-44D8-9E3A-EBDD4A92CE91}" presName="parTx" presStyleLbl="revTx" presStyleIdx="2" presStyleCnt="4">
        <dgm:presLayoutVars>
          <dgm:chMax val="0"/>
          <dgm:chPref val="0"/>
        </dgm:presLayoutVars>
      </dgm:prSet>
      <dgm:spPr/>
    </dgm:pt>
    <dgm:pt modelId="{94341735-0803-4BD1-A5F7-1FC14DA2B4A5}" type="pres">
      <dgm:prSet presAssocID="{087666B8-155E-4105-BAF6-998ECEEC1862}" presName="sibTrans" presStyleCnt="0"/>
      <dgm:spPr/>
    </dgm:pt>
    <dgm:pt modelId="{34C2EE6B-7FCE-40FC-8F3D-897BC17FC74A}" type="pres">
      <dgm:prSet presAssocID="{8085EF94-9365-4305-B719-910D0DFCD1F8}" presName="compNode" presStyleCnt="0"/>
      <dgm:spPr/>
    </dgm:pt>
    <dgm:pt modelId="{11CC7F5B-D1F4-47A4-8616-3E699B60A57A}" type="pres">
      <dgm:prSet presAssocID="{8085EF94-9365-4305-B719-910D0DFCD1F8}" presName="bgRect" presStyleLbl="bgShp" presStyleIdx="3" presStyleCnt="4"/>
      <dgm:spPr/>
    </dgm:pt>
    <dgm:pt modelId="{2E532B0A-9C47-4B06-85AE-3FE9313C1C95}" type="pres">
      <dgm:prSet presAssocID="{8085EF94-9365-4305-B719-910D0DFCD1F8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1D2FC626-4F59-479E-85C3-5922C41748E5}" type="pres">
      <dgm:prSet presAssocID="{8085EF94-9365-4305-B719-910D0DFCD1F8}" presName="spaceRect" presStyleCnt="0"/>
      <dgm:spPr/>
    </dgm:pt>
    <dgm:pt modelId="{91BA4D6F-7CF6-4A30-8102-00F258D80A96}" type="pres">
      <dgm:prSet presAssocID="{8085EF94-9365-4305-B719-910D0DFCD1F8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92E00A11-C4FE-496D-BF52-5B91E174DC4F}" srcId="{D8138AC1-903A-421C-9793-C2379B1A0E09}" destId="{2C7D949F-9C13-41ED-BAF6-BB21C33F859E}" srcOrd="0" destOrd="0" parTransId="{51B4F687-6177-4940-8A1B-34B30EAB3FA7}" sibTransId="{21195C91-FC67-4D3C-9153-698A73224285}"/>
    <dgm:cxn modelId="{F27D5347-2CDE-4B1F-9270-D59D44328B35}" srcId="{D8138AC1-903A-421C-9793-C2379B1A0E09}" destId="{82BD2AB8-D5B5-4032-A45D-3EE3A359006B}" srcOrd="1" destOrd="0" parTransId="{A7319437-043C-4C2A-9508-D4A919871A7D}" sibTransId="{301A5B17-64F5-471F-B52A-1615A5ADA79D}"/>
    <dgm:cxn modelId="{6E7C1085-C2B1-47B7-B7AA-0FC35E87D323}" type="presOf" srcId="{82BD2AB8-D5B5-4032-A45D-3EE3A359006B}" destId="{DB39258E-D182-4416-B9A0-7EE178051540}" srcOrd="0" destOrd="0" presId="urn:microsoft.com/office/officeart/2018/2/layout/IconVerticalSolidList"/>
    <dgm:cxn modelId="{57E21DAC-A8FA-4DE7-AD55-D5B9B94E0B6B}" srcId="{D8138AC1-903A-421C-9793-C2379B1A0E09}" destId="{2BA26AB0-90DE-44D8-9E3A-EBDD4A92CE91}" srcOrd="2" destOrd="0" parTransId="{8919464E-418F-4B99-BC8D-4A1DFFD7BF8E}" sibTransId="{087666B8-155E-4105-BAF6-998ECEEC1862}"/>
    <dgm:cxn modelId="{DCD341CE-245B-4BA1-A40B-087E666B8A25}" type="presOf" srcId="{2C7D949F-9C13-41ED-BAF6-BB21C33F859E}" destId="{110A43EA-6D8D-492C-9C67-16F8F057F2E4}" srcOrd="0" destOrd="0" presId="urn:microsoft.com/office/officeart/2018/2/layout/IconVerticalSolidList"/>
    <dgm:cxn modelId="{4F8E37D8-BFC7-4B55-9E61-4C90AC792195}" srcId="{D8138AC1-903A-421C-9793-C2379B1A0E09}" destId="{8085EF94-9365-4305-B719-910D0DFCD1F8}" srcOrd="3" destOrd="0" parTransId="{8B7DD467-5F03-4F3D-96DF-001BECF2A610}" sibTransId="{985E322A-4A32-4BAD-8FEA-AE2FC1FD56AB}"/>
    <dgm:cxn modelId="{5B1C07DB-E572-4529-85DD-BA0A02BA5B6C}" type="presOf" srcId="{8085EF94-9365-4305-B719-910D0DFCD1F8}" destId="{91BA4D6F-7CF6-4A30-8102-00F258D80A96}" srcOrd="0" destOrd="0" presId="urn:microsoft.com/office/officeart/2018/2/layout/IconVerticalSolidList"/>
    <dgm:cxn modelId="{2B4547E0-32C3-466F-BC24-86EAB02277CE}" type="presOf" srcId="{2BA26AB0-90DE-44D8-9E3A-EBDD4A92CE91}" destId="{9FE0F5B4-4206-4E0A-91F0-963524FD1C1A}" srcOrd="0" destOrd="0" presId="urn:microsoft.com/office/officeart/2018/2/layout/IconVerticalSolidList"/>
    <dgm:cxn modelId="{B1CA73ED-AE75-4DB8-BCD0-1CDA15F7598B}" type="presOf" srcId="{D8138AC1-903A-421C-9793-C2379B1A0E09}" destId="{D23B1B70-1CB9-494C-BE7B-37B4900C6088}" srcOrd="0" destOrd="0" presId="urn:microsoft.com/office/officeart/2018/2/layout/IconVerticalSolidList"/>
    <dgm:cxn modelId="{A9FE5381-F3F2-4697-ACA2-E1074FBED51C}" type="presParOf" srcId="{D23B1B70-1CB9-494C-BE7B-37B4900C6088}" destId="{84E3D7CC-07F4-449D-80D5-9AD971DD0F95}" srcOrd="0" destOrd="0" presId="urn:microsoft.com/office/officeart/2018/2/layout/IconVerticalSolidList"/>
    <dgm:cxn modelId="{9E39C329-FA63-45BC-BBFA-E86281C1558C}" type="presParOf" srcId="{84E3D7CC-07F4-449D-80D5-9AD971DD0F95}" destId="{A9F83576-971D-441E-B2BF-608265081377}" srcOrd="0" destOrd="0" presId="urn:microsoft.com/office/officeart/2018/2/layout/IconVerticalSolidList"/>
    <dgm:cxn modelId="{12CFFAD5-087A-49B5-8D41-1D24FA8CDD34}" type="presParOf" srcId="{84E3D7CC-07F4-449D-80D5-9AD971DD0F95}" destId="{A756AA57-FE2D-4422-A288-03BA8AE2ACD9}" srcOrd="1" destOrd="0" presId="urn:microsoft.com/office/officeart/2018/2/layout/IconVerticalSolidList"/>
    <dgm:cxn modelId="{016CE3B9-03B0-44D0-A64A-8EAEA168EF61}" type="presParOf" srcId="{84E3D7CC-07F4-449D-80D5-9AD971DD0F95}" destId="{795DA914-863D-45D2-A22F-6208FE779B79}" srcOrd="2" destOrd="0" presId="urn:microsoft.com/office/officeart/2018/2/layout/IconVerticalSolidList"/>
    <dgm:cxn modelId="{5AEB1875-1113-4211-B967-3D85D3D533DB}" type="presParOf" srcId="{84E3D7CC-07F4-449D-80D5-9AD971DD0F95}" destId="{110A43EA-6D8D-492C-9C67-16F8F057F2E4}" srcOrd="3" destOrd="0" presId="urn:microsoft.com/office/officeart/2018/2/layout/IconVerticalSolidList"/>
    <dgm:cxn modelId="{01A27755-478F-4A0D-8B1D-80E62005362A}" type="presParOf" srcId="{D23B1B70-1CB9-494C-BE7B-37B4900C6088}" destId="{BAE0D326-420B-4E40-8A9D-14C7EAFE49EE}" srcOrd="1" destOrd="0" presId="urn:microsoft.com/office/officeart/2018/2/layout/IconVerticalSolidList"/>
    <dgm:cxn modelId="{4C495342-25A5-4F56-8E68-CC5B5DD42601}" type="presParOf" srcId="{D23B1B70-1CB9-494C-BE7B-37B4900C6088}" destId="{4E0257CA-3F39-4278-A312-E1B6DCE72739}" srcOrd="2" destOrd="0" presId="urn:microsoft.com/office/officeart/2018/2/layout/IconVerticalSolidList"/>
    <dgm:cxn modelId="{3E594831-4072-47BB-BF0A-66427E538AFB}" type="presParOf" srcId="{4E0257CA-3F39-4278-A312-E1B6DCE72739}" destId="{FF27FCC3-7567-4366-B9A8-B632335F472B}" srcOrd="0" destOrd="0" presId="urn:microsoft.com/office/officeart/2018/2/layout/IconVerticalSolidList"/>
    <dgm:cxn modelId="{160B6DF9-3F4F-4C57-B3E4-F7A7FFCC2DCA}" type="presParOf" srcId="{4E0257CA-3F39-4278-A312-E1B6DCE72739}" destId="{D408DC7E-7D7E-4FEA-B181-B75CED3B51FA}" srcOrd="1" destOrd="0" presId="urn:microsoft.com/office/officeart/2018/2/layout/IconVerticalSolidList"/>
    <dgm:cxn modelId="{BB11E5B5-8E75-4DD2-B24C-A005E35320B3}" type="presParOf" srcId="{4E0257CA-3F39-4278-A312-E1B6DCE72739}" destId="{88CB315E-F01F-47D3-8C6C-98711736D6F1}" srcOrd="2" destOrd="0" presId="urn:microsoft.com/office/officeart/2018/2/layout/IconVerticalSolidList"/>
    <dgm:cxn modelId="{4F08D062-748C-45E2-B5F0-FFB7AAAF7760}" type="presParOf" srcId="{4E0257CA-3F39-4278-A312-E1B6DCE72739}" destId="{DB39258E-D182-4416-B9A0-7EE178051540}" srcOrd="3" destOrd="0" presId="urn:microsoft.com/office/officeart/2018/2/layout/IconVerticalSolidList"/>
    <dgm:cxn modelId="{BE1F107B-73AC-4835-8A6A-7D71F47EDC1D}" type="presParOf" srcId="{D23B1B70-1CB9-494C-BE7B-37B4900C6088}" destId="{B167BD33-DC69-496F-99FA-5490ECB7B5D0}" srcOrd="3" destOrd="0" presId="urn:microsoft.com/office/officeart/2018/2/layout/IconVerticalSolidList"/>
    <dgm:cxn modelId="{8E762F84-B7BA-4F35-A6D3-05F19C680ED5}" type="presParOf" srcId="{D23B1B70-1CB9-494C-BE7B-37B4900C6088}" destId="{BC4403C7-F9B7-4461-B0C6-7569A5652CF6}" srcOrd="4" destOrd="0" presId="urn:microsoft.com/office/officeart/2018/2/layout/IconVerticalSolidList"/>
    <dgm:cxn modelId="{4A176B7F-1385-4F2A-A889-804508B11D8C}" type="presParOf" srcId="{BC4403C7-F9B7-4461-B0C6-7569A5652CF6}" destId="{47C234B8-EC41-4C37-A974-ECD03ED2AA96}" srcOrd="0" destOrd="0" presId="urn:microsoft.com/office/officeart/2018/2/layout/IconVerticalSolidList"/>
    <dgm:cxn modelId="{FF729B79-0FFC-43D4-84E9-3CD801830386}" type="presParOf" srcId="{BC4403C7-F9B7-4461-B0C6-7569A5652CF6}" destId="{6B784BC8-BEB9-49A6-8A2F-F9B6909267B3}" srcOrd="1" destOrd="0" presId="urn:microsoft.com/office/officeart/2018/2/layout/IconVerticalSolidList"/>
    <dgm:cxn modelId="{294F17B6-93CD-45F2-83AE-903D1ED3A1C6}" type="presParOf" srcId="{BC4403C7-F9B7-4461-B0C6-7569A5652CF6}" destId="{5E4D8383-3EF6-48F8-8505-5A0B1F2E43AC}" srcOrd="2" destOrd="0" presId="urn:microsoft.com/office/officeart/2018/2/layout/IconVerticalSolidList"/>
    <dgm:cxn modelId="{72F6F37E-417A-4840-8DB2-21AD6A8BF6E7}" type="presParOf" srcId="{BC4403C7-F9B7-4461-B0C6-7569A5652CF6}" destId="{9FE0F5B4-4206-4E0A-91F0-963524FD1C1A}" srcOrd="3" destOrd="0" presId="urn:microsoft.com/office/officeart/2018/2/layout/IconVerticalSolidList"/>
    <dgm:cxn modelId="{A9575FF9-D7C2-4BB7-86AC-F679C276A437}" type="presParOf" srcId="{D23B1B70-1CB9-494C-BE7B-37B4900C6088}" destId="{94341735-0803-4BD1-A5F7-1FC14DA2B4A5}" srcOrd="5" destOrd="0" presId="urn:microsoft.com/office/officeart/2018/2/layout/IconVerticalSolidList"/>
    <dgm:cxn modelId="{7159882A-D178-4953-9D14-87B3966AF30C}" type="presParOf" srcId="{D23B1B70-1CB9-494C-BE7B-37B4900C6088}" destId="{34C2EE6B-7FCE-40FC-8F3D-897BC17FC74A}" srcOrd="6" destOrd="0" presId="urn:microsoft.com/office/officeart/2018/2/layout/IconVerticalSolidList"/>
    <dgm:cxn modelId="{94411AA7-DEE4-49D6-BCBC-271AC6F9EAE2}" type="presParOf" srcId="{34C2EE6B-7FCE-40FC-8F3D-897BC17FC74A}" destId="{11CC7F5B-D1F4-47A4-8616-3E699B60A57A}" srcOrd="0" destOrd="0" presId="urn:microsoft.com/office/officeart/2018/2/layout/IconVerticalSolidList"/>
    <dgm:cxn modelId="{3596AF17-4BC1-4B33-B956-FC84F9232D42}" type="presParOf" srcId="{34C2EE6B-7FCE-40FC-8F3D-897BC17FC74A}" destId="{2E532B0A-9C47-4B06-85AE-3FE9313C1C95}" srcOrd="1" destOrd="0" presId="urn:microsoft.com/office/officeart/2018/2/layout/IconVerticalSolidList"/>
    <dgm:cxn modelId="{C61BB7C4-53C5-4E4E-83AB-6278E1563F30}" type="presParOf" srcId="{34C2EE6B-7FCE-40FC-8F3D-897BC17FC74A}" destId="{1D2FC626-4F59-479E-85C3-5922C41748E5}" srcOrd="2" destOrd="0" presId="urn:microsoft.com/office/officeart/2018/2/layout/IconVerticalSolidList"/>
    <dgm:cxn modelId="{99B4F3EC-41D0-4363-BE29-2D5020AE6788}" type="presParOf" srcId="{34C2EE6B-7FCE-40FC-8F3D-897BC17FC74A}" destId="{91BA4D6F-7CF6-4A30-8102-00F258D80A9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A0856A79-F8CF-47D3-850C-0F7D416D0820}" type="doc">
      <dgm:prSet loTypeId="urn:microsoft.com/office/officeart/2005/8/layout/vList2" loCatId="list" qsTypeId="urn:microsoft.com/office/officeart/2005/8/quickstyle/simple1#71" qsCatId="simple" csTypeId="urn:microsoft.com/office/officeart/2005/8/colors/accent1_2#71" csCatId="accent1"/>
      <dgm:spPr/>
      <dgm:t>
        <a:bodyPr/>
        <a:lstStyle/>
        <a:p>
          <a:endParaRPr lang="en-US"/>
        </a:p>
      </dgm:t>
    </dgm:pt>
    <dgm:pt modelId="{5D595F4A-79EA-4B3D-9335-AD99AEE41E6C}">
      <dgm:prSet/>
      <dgm:spPr/>
      <dgm:t>
        <a:bodyPr/>
        <a:lstStyle/>
        <a:p>
          <a:r>
            <a:rPr lang="en-US"/>
            <a:t>Core reading: Chs. 5, 15</a:t>
          </a:r>
        </a:p>
      </dgm:t>
    </dgm:pt>
    <dgm:pt modelId="{40640DC3-DD8D-4238-A61E-F81C02E07C26}" type="parTrans" cxnId="{74A6A486-38AB-4578-9F56-652F27E61B0E}">
      <dgm:prSet/>
      <dgm:spPr/>
      <dgm:t>
        <a:bodyPr/>
        <a:lstStyle/>
        <a:p>
          <a:endParaRPr lang="en-US"/>
        </a:p>
      </dgm:t>
    </dgm:pt>
    <dgm:pt modelId="{5616185E-72A2-4A0D-ABE2-F5ADA41A8F25}" type="sibTrans" cxnId="{74A6A486-38AB-4578-9F56-652F27E61B0E}">
      <dgm:prSet/>
      <dgm:spPr/>
      <dgm:t>
        <a:bodyPr/>
        <a:lstStyle/>
        <a:p>
          <a:endParaRPr lang="en-US"/>
        </a:p>
      </dgm:t>
    </dgm:pt>
    <dgm:pt modelId="{CE4D7CC9-6055-428E-8626-3E8819C80AC2}">
      <dgm:prSet/>
      <dgm:spPr/>
      <dgm:t>
        <a:bodyPr/>
        <a:lstStyle/>
        <a:p>
          <a:r>
            <a:rPr lang="en-US"/>
            <a:t>Ubuntu and relational identity: “a person is a person through other persons”</a:t>
          </a:r>
        </a:p>
      </dgm:t>
    </dgm:pt>
    <dgm:pt modelId="{03A6A38E-6D72-4004-AC2C-DE6174584D77}" type="parTrans" cxnId="{5B0380D9-F8C8-4B6F-A225-D1BBC9340F6C}">
      <dgm:prSet/>
      <dgm:spPr/>
      <dgm:t>
        <a:bodyPr/>
        <a:lstStyle/>
        <a:p>
          <a:endParaRPr lang="en-US"/>
        </a:p>
      </dgm:t>
    </dgm:pt>
    <dgm:pt modelId="{061D17EF-04C4-414E-9EE6-3E27B38CE22B}" type="sibTrans" cxnId="{5B0380D9-F8C8-4B6F-A225-D1BBC9340F6C}">
      <dgm:prSet/>
      <dgm:spPr/>
      <dgm:t>
        <a:bodyPr/>
        <a:lstStyle/>
        <a:p>
          <a:endParaRPr lang="en-US"/>
        </a:p>
      </dgm:t>
    </dgm:pt>
    <dgm:pt modelId="{10D38328-5B28-4433-849C-0C710894AFBD}">
      <dgm:prSet/>
      <dgm:spPr/>
      <dgm:t>
        <a:bodyPr/>
        <a:lstStyle/>
        <a:p>
          <a:r>
            <a:rPr lang="en-US"/>
            <a:t>Empathy, cooperation, belonging and communal well-being</a:t>
          </a:r>
        </a:p>
      </dgm:t>
    </dgm:pt>
    <dgm:pt modelId="{8A4211DE-0246-4641-B255-4E4E276F1285}" type="parTrans" cxnId="{FD1E4CCB-9DFE-4779-96C5-64639367BE08}">
      <dgm:prSet/>
      <dgm:spPr/>
      <dgm:t>
        <a:bodyPr/>
        <a:lstStyle/>
        <a:p>
          <a:endParaRPr lang="en-US"/>
        </a:p>
      </dgm:t>
    </dgm:pt>
    <dgm:pt modelId="{FA27CC27-2D24-4435-9FC4-6918C415E635}" type="sibTrans" cxnId="{FD1E4CCB-9DFE-4779-96C5-64639367BE08}">
      <dgm:prSet/>
      <dgm:spPr/>
      <dgm:t>
        <a:bodyPr/>
        <a:lstStyle/>
        <a:p>
          <a:endParaRPr lang="en-US"/>
        </a:p>
      </dgm:t>
    </dgm:pt>
    <dgm:pt modelId="{14D05594-FFC9-45DB-9A80-1F78C6AAC6D2}">
      <dgm:prSet/>
      <dgm:spPr/>
      <dgm:t>
        <a:bodyPr/>
        <a:lstStyle/>
        <a:p>
          <a:r>
            <a:rPr lang="en-US"/>
            <a:t>Stakeholder inclusion, social trust and collective problem-solving</a:t>
          </a:r>
        </a:p>
      </dgm:t>
    </dgm:pt>
    <dgm:pt modelId="{5ADF634B-FE49-451C-A247-1E78D43C06E1}" type="parTrans" cxnId="{C1C63E7A-14ED-4BE6-9FC0-6299552193F2}">
      <dgm:prSet/>
      <dgm:spPr/>
      <dgm:t>
        <a:bodyPr/>
        <a:lstStyle/>
        <a:p>
          <a:endParaRPr lang="en-US"/>
        </a:p>
      </dgm:t>
    </dgm:pt>
    <dgm:pt modelId="{2D17B538-FF71-4138-9C76-CA9C52E4A268}" type="sibTrans" cxnId="{C1C63E7A-14ED-4BE6-9FC0-6299552193F2}">
      <dgm:prSet/>
      <dgm:spPr/>
      <dgm:t>
        <a:bodyPr/>
        <a:lstStyle/>
        <a:p>
          <a:endParaRPr lang="en-US"/>
        </a:p>
      </dgm:t>
    </dgm:pt>
    <dgm:pt modelId="{E656E7B3-DC3C-4146-BCA3-38168206E06B}">
      <dgm:prSet/>
      <dgm:spPr/>
      <dgm:t>
        <a:bodyPr/>
        <a:lstStyle/>
        <a:p>
          <a:r>
            <a:rPr lang="en-US"/>
            <a:t>The risk of loyalty without ethical anchoring: the Loyal Conformist problem</a:t>
          </a:r>
        </a:p>
      </dgm:t>
    </dgm:pt>
    <dgm:pt modelId="{C14BE25A-3C11-4AD3-A66E-1BC0633648BC}" type="parTrans" cxnId="{7F3F00C9-D214-4ED3-948F-8D987E985DAB}">
      <dgm:prSet/>
      <dgm:spPr/>
      <dgm:t>
        <a:bodyPr/>
        <a:lstStyle/>
        <a:p>
          <a:endParaRPr lang="en-US"/>
        </a:p>
      </dgm:t>
    </dgm:pt>
    <dgm:pt modelId="{713607BE-19F6-4D98-B3C7-46A4007186B0}" type="sibTrans" cxnId="{7F3F00C9-D214-4ED3-948F-8D987E985DAB}">
      <dgm:prSet/>
      <dgm:spPr/>
      <dgm:t>
        <a:bodyPr/>
        <a:lstStyle/>
        <a:p>
          <a:endParaRPr lang="en-US"/>
        </a:p>
      </dgm:t>
    </dgm:pt>
    <dgm:pt modelId="{464CD5D6-FD34-4339-8D18-02BF42303F42}" type="pres">
      <dgm:prSet presAssocID="{A0856A79-F8CF-47D3-850C-0F7D416D0820}" presName="linear" presStyleCnt="0">
        <dgm:presLayoutVars>
          <dgm:animLvl val="lvl"/>
          <dgm:resizeHandles val="exact"/>
        </dgm:presLayoutVars>
      </dgm:prSet>
      <dgm:spPr/>
    </dgm:pt>
    <dgm:pt modelId="{4D1735C5-A2E1-405A-A3DE-96BA54691FCF}" type="pres">
      <dgm:prSet presAssocID="{5D595F4A-79EA-4B3D-9335-AD99AEE41E6C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B489151B-5FCD-4F87-9BE2-2A8A15C32129}" type="pres">
      <dgm:prSet presAssocID="{5616185E-72A2-4A0D-ABE2-F5ADA41A8F25}" presName="spacer" presStyleCnt="0"/>
      <dgm:spPr/>
    </dgm:pt>
    <dgm:pt modelId="{A83BE0AA-8088-4711-A8DB-D70FE5C36F48}" type="pres">
      <dgm:prSet presAssocID="{CE4D7CC9-6055-428E-8626-3E8819C80AC2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786EB48C-D55F-45FA-9C63-85BB193B4C49}" type="pres">
      <dgm:prSet presAssocID="{061D17EF-04C4-414E-9EE6-3E27B38CE22B}" presName="spacer" presStyleCnt="0"/>
      <dgm:spPr/>
    </dgm:pt>
    <dgm:pt modelId="{A8EF3C39-C4EA-4A71-A995-921764E3D498}" type="pres">
      <dgm:prSet presAssocID="{10D38328-5B28-4433-849C-0C710894AFBD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7E062377-B44A-4BAD-A9A1-6978219A7C2E}" type="pres">
      <dgm:prSet presAssocID="{FA27CC27-2D24-4435-9FC4-6918C415E635}" presName="spacer" presStyleCnt="0"/>
      <dgm:spPr/>
    </dgm:pt>
    <dgm:pt modelId="{F1DE1EF1-C19A-43CE-963E-1764C72E825E}" type="pres">
      <dgm:prSet presAssocID="{14D05594-FFC9-45DB-9A80-1F78C6AAC6D2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1B8503BB-7CA6-4788-B7AA-56CF142637FB}" type="pres">
      <dgm:prSet presAssocID="{2D17B538-FF71-4138-9C76-CA9C52E4A268}" presName="spacer" presStyleCnt="0"/>
      <dgm:spPr/>
    </dgm:pt>
    <dgm:pt modelId="{20E987CA-9E63-434D-BB72-459AE1EDB674}" type="pres">
      <dgm:prSet presAssocID="{E656E7B3-DC3C-4146-BCA3-38168206E06B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B0F2075F-CA60-4DB4-8E74-17AC2B88F082}" type="presOf" srcId="{E656E7B3-DC3C-4146-BCA3-38168206E06B}" destId="{20E987CA-9E63-434D-BB72-459AE1EDB674}" srcOrd="0" destOrd="0" presId="urn:microsoft.com/office/officeart/2005/8/layout/vList2"/>
    <dgm:cxn modelId="{74782378-48DB-4A6B-A51D-1F6874150BEA}" type="presOf" srcId="{10D38328-5B28-4433-849C-0C710894AFBD}" destId="{A8EF3C39-C4EA-4A71-A995-921764E3D498}" srcOrd="0" destOrd="0" presId="urn:microsoft.com/office/officeart/2005/8/layout/vList2"/>
    <dgm:cxn modelId="{C1C63E7A-14ED-4BE6-9FC0-6299552193F2}" srcId="{A0856A79-F8CF-47D3-850C-0F7D416D0820}" destId="{14D05594-FFC9-45DB-9A80-1F78C6AAC6D2}" srcOrd="3" destOrd="0" parTransId="{5ADF634B-FE49-451C-A247-1E78D43C06E1}" sibTransId="{2D17B538-FF71-4138-9C76-CA9C52E4A268}"/>
    <dgm:cxn modelId="{74A6A486-38AB-4578-9F56-652F27E61B0E}" srcId="{A0856A79-F8CF-47D3-850C-0F7D416D0820}" destId="{5D595F4A-79EA-4B3D-9335-AD99AEE41E6C}" srcOrd="0" destOrd="0" parTransId="{40640DC3-DD8D-4238-A61E-F81C02E07C26}" sibTransId="{5616185E-72A2-4A0D-ABE2-F5ADA41A8F25}"/>
    <dgm:cxn modelId="{D9A9C399-2B27-4D5C-AFE1-079D46CB1666}" type="presOf" srcId="{CE4D7CC9-6055-428E-8626-3E8819C80AC2}" destId="{A83BE0AA-8088-4711-A8DB-D70FE5C36F48}" srcOrd="0" destOrd="0" presId="urn:microsoft.com/office/officeart/2005/8/layout/vList2"/>
    <dgm:cxn modelId="{AAC1E3B1-11F6-41DD-BF09-132CB005607E}" type="presOf" srcId="{A0856A79-F8CF-47D3-850C-0F7D416D0820}" destId="{464CD5D6-FD34-4339-8D18-02BF42303F42}" srcOrd="0" destOrd="0" presId="urn:microsoft.com/office/officeart/2005/8/layout/vList2"/>
    <dgm:cxn modelId="{7F3F00C9-D214-4ED3-948F-8D987E985DAB}" srcId="{A0856A79-F8CF-47D3-850C-0F7D416D0820}" destId="{E656E7B3-DC3C-4146-BCA3-38168206E06B}" srcOrd="4" destOrd="0" parTransId="{C14BE25A-3C11-4AD3-A66E-1BC0633648BC}" sibTransId="{713607BE-19F6-4D98-B3C7-46A4007186B0}"/>
    <dgm:cxn modelId="{FD1E4CCB-9DFE-4779-96C5-64639367BE08}" srcId="{A0856A79-F8CF-47D3-850C-0F7D416D0820}" destId="{10D38328-5B28-4433-849C-0C710894AFBD}" srcOrd="2" destOrd="0" parTransId="{8A4211DE-0246-4641-B255-4E4E276F1285}" sibTransId="{FA27CC27-2D24-4435-9FC4-6918C415E635}"/>
    <dgm:cxn modelId="{5B0380D9-F8C8-4B6F-A225-D1BBC9340F6C}" srcId="{A0856A79-F8CF-47D3-850C-0F7D416D0820}" destId="{CE4D7CC9-6055-428E-8626-3E8819C80AC2}" srcOrd="1" destOrd="0" parTransId="{03A6A38E-6D72-4004-AC2C-DE6174584D77}" sibTransId="{061D17EF-04C4-414E-9EE6-3E27B38CE22B}"/>
    <dgm:cxn modelId="{D47D89E4-1D68-4D16-8FE5-8A7DF3A847FC}" type="presOf" srcId="{5D595F4A-79EA-4B3D-9335-AD99AEE41E6C}" destId="{4D1735C5-A2E1-405A-A3DE-96BA54691FCF}" srcOrd="0" destOrd="0" presId="urn:microsoft.com/office/officeart/2005/8/layout/vList2"/>
    <dgm:cxn modelId="{63B897F4-95D6-4B99-AA85-352240E090D0}" type="presOf" srcId="{14D05594-FFC9-45DB-9A80-1F78C6AAC6D2}" destId="{F1DE1EF1-C19A-43CE-963E-1764C72E825E}" srcOrd="0" destOrd="0" presId="urn:microsoft.com/office/officeart/2005/8/layout/vList2"/>
    <dgm:cxn modelId="{9C7A3249-9D74-4B95-A1BA-0E19B3D27FC6}" type="presParOf" srcId="{464CD5D6-FD34-4339-8D18-02BF42303F42}" destId="{4D1735C5-A2E1-405A-A3DE-96BA54691FCF}" srcOrd="0" destOrd="0" presId="urn:microsoft.com/office/officeart/2005/8/layout/vList2"/>
    <dgm:cxn modelId="{7E3BA4DE-2332-4F62-A2DC-161B40E5CEED}" type="presParOf" srcId="{464CD5D6-FD34-4339-8D18-02BF42303F42}" destId="{B489151B-5FCD-4F87-9BE2-2A8A15C32129}" srcOrd="1" destOrd="0" presId="urn:microsoft.com/office/officeart/2005/8/layout/vList2"/>
    <dgm:cxn modelId="{5E124E12-5F56-4D33-9D56-3A698B8F3870}" type="presParOf" srcId="{464CD5D6-FD34-4339-8D18-02BF42303F42}" destId="{A83BE0AA-8088-4711-A8DB-D70FE5C36F48}" srcOrd="2" destOrd="0" presId="urn:microsoft.com/office/officeart/2005/8/layout/vList2"/>
    <dgm:cxn modelId="{1DD4DC92-1D4C-4194-A316-F1A0FF298AE8}" type="presParOf" srcId="{464CD5D6-FD34-4339-8D18-02BF42303F42}" destId="{786EB48C-D55F-45FA-9C63-85BB193B4C49}" srcOrd="3" destOrd="0" presId="urn:microsoft.com/office/officeart/2005/8/layout/vList2"/>
    <dgm:cxn modelId="{54FDABC5-97DE-4A12-8212-99B6422F8EE1}" type="presParOf" srcId="{464CD5D6-FD34-4339-8D18-02BF42303F42}" destId="{A8EF3C39-C4EA-4A71-A995-921764E3D498}" srcOrd="4" destOrd="0" presId="urn:microsoft.com/office/officeart/2005/8/layout/vList2"/>
    <dgm:cxn modelId="{4FFDFB18-14F9-4FF6-895F-E4475A28F112}" type="presParOf" srcId="{464CD5D6-FD34-4339-8D18-02BF42303F42}" destId="{7E062377-B44A-4BAD-A9A1-6978219A7C2E}" srcOrd="5" destOrd="0" presId="urn:microsoft.com/office/officeart/2005/8/layout/vList2"/>
    <dgm:cxn modelId="{BFFE685D-65E3-4E92-B5F4-25E489A9DCD8}" type="presParOf" srcId="{464CD5D6-FD34-4339-8D18-02BF42303F42}" destId="{F1DE1EF1-C19A-43CE-963E-1764C72E825E}" srcOrd="6" destOrd="0" presId="urn:microsoft.com/office/officeart/2005/8/layout/vList2"/>
    <dgm:cxn modelId="{CC44F90A-7C02-472D-8C40-B431B2200DB2}" type="presParOf" srcId="{464CD5D6-FD34-4339-8D18-02BF42303F42}" destId="{1B8503BB-7CA6-4788-B7AA-56CF142637FB}" srcOrd="7" destOrd="0" presId="urn:microsoft.com/office/officeart/2005/8/layout/vList2"/>
    <dgm:cxn modelId="{F7C07B86-FB86-4770-A592-4617472C654C}" type="presParOf" srcId="{464CD5D6-FD34-4339-8D18-02BF42303F42}" destId="{20E987CA-9E63-434D-BB72-459AE1EDB674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ECB755A0-3F79-484A-BFDD-05CC62282E53}" type="doc">
      <dgm:prSet loTypeId="urn:microsoft.com/office/officeart/2016/7/layout/VerticalHollowActionList" loCatId="List" qsTypeId="urn:microsoft.com/office/officeart/2005/8/quickstyle/simple1#74" qsCatId="simple" csTypeId="urn:microsoft.com/office/officeart/2005/8/colors/accent1_2#74" csCatId="accent1"/>
      <dgm:spPr/>
      <dgm:t>
        <a:bodyPr/>
        <a:lstStyle/>
        <a:p>
          <a:endParaRPr lang="en-US"/>
        </a:p>
      </dgm:t>
    </dgm:pt>
    <dgm:pt modelId="{291A12F7-6052-4AC5-9F63-974F315B0067}">
      <dgm:prSet/>
      <dgm:spPr/>
      <dgm:t>
        <a:bodyPr/>
        <a:lstStyle/>
        <a:p>
          <a:r>
            <a:rPr lang="en-US"/>
            <a:t>Use</a:t>
          </a:r>
        </a:p>
      </dgm:t>
    </dgm:pt>
    <dgm:pt modelId="{048FC87F-8CAB-4B70-9B3C-6273E14A53B8}" type="parTrans" cxnId="{E21EA10C-F47E-4744-8BAB-29BC242FD692}">
      <dgm:prSet/>
      <dgm:spPr/>
      <dgm:t>
        <a:bodyPr/>
        <a:lstStyle/>
        <a:p>
          <a:endParaRPr lang="en-US"/>
        </a:p>
      </dgm:t>
    </dgm:pt>
    <dgm:pt modelId="{3B9BFC2E-AD65-41EE-9D84-E981CB74BBF5}" type="sibTrans" cxnId="{E21EA10C-F47E-4744-8BAB-29BC242FD692}">
      <dgm:prSet/>
      <dgm:spPr/>
      <dgm:t>
        <a:bodyPr/>
        <a:lstStyle/>
        <a:p>
          <a:endParaRPr lang="en-US"/>
        </a:p>
      </dgm:t>
    </dgm:pt>
    <dgm:pt modelId="{BFF47826-8648-4450-8C2A-606E93DDF86C}">
      <dgm:prSet/>
      <dgm:spPr/>
      <dgm:t>
        <a:bodyPr/>
        <a:lstStyle/>
        <a:p>
          <a:r>
            <a:rPr lang="en-US"/>
            <a:t>Use relational identity to improve stakeholder leadership.</a:t>
          </a:r>
        </a:p>
      </dgm:t>
    </dgm:pt>
    <dgm:pt modelId="{CD50EA7C-C1EE-4A03-98DB-EDA14E3D5107}" type="parTrans" cxnId="{B7B56565-68F4-40AD-BEDB-DF6A5A84BB10}">
      <dgm:prSet/>
      <dgm:spPr/>
      <dgm:t>
        <a:bodyPr/>
        <a:lstStyle/>
        <a:p>
          <a:endParaRPr lang="en-US"/>
        </a:p>
      </dgm:t>
    </dgm:pt>
    <dgm:pt modelId="{D0D63F6D-CDD4-4120-A576-49501CBB08E7}" type="sibTrans" cxnId="{B7B56565-68F4-40AD-BEDB-DF6A5A84BB10}">
      <dgm:prSet/>
      <dgm:spPr/>
      <dgm:t>
        <a:bodyPr/>
        <a:lstStyle/>
        <a:p>
          <a:endParaRPr lang="en-US"/>
        </a:p>
      </dgm:t>
    </dgm:pt>
    <dgm:pt modelId="{521D2DCB-F1C3-4FC1-98DD-FF3D4AEF4216}">
      <dgm:prSet/>
      <dgm:spPr/>
      <dgm:t>
        <a:bodyPr/>
        <a:lstStyle/>
        <a:p>
          <a:r>
            <a:rPr lang="en-US"/>
            <a:t>Distinguish</a:t>
          </a:r>
        </a:p>
      </dgm:t>
    </dgm:pt>
    <dgm:pt modelId="{4AF8E3F8-7981-4B51-9F80-79428C1E02BE}" type="parTrans" cxnId="{CFEA02F2-383A-49AB-9456-02BA1F71AA66}">
      <dgm:prSet/>
      <dgm:spPr/>
      <dgm:t>
        <a:bodyPr/>
        <a:lstStyle/>
        <a:p>
          <a:endParaRPr lang="en-US"/>
        </a:p>
      </dgm:t>
    </dgm:pt>
    <dgm:pt modelId="{6C3C8B78-2AD6-4F03-B22A-5B5D21532310}" type="sibTrans" cxnId="{CFEA02F2-383A-49AB-9456-02BA1F71AA66}">
      <dgm:prSet/>
      <dgm:spPr/>
      <dgm:t>
        <a:bodyPr/>
        <a:lstStyle/>
        <a:p>
          <a:endParaRPr lang="en-US"/>
        </a:p>
      </dgm:t>
    </dgm:pt>
    <dgm:pt modelId="{9A063F7C-2B0C-4E9C-9F0E-9A45E5011CB4}">
      <dgm:prSet/>
      <dgm:spPr/>
      <dgm:t>
        <a:bodyPr/>
        <a:lstStyle/>
        <a:p>
          <a:r>
            <a:rPr lang="en-US"/>
            <a:t>Distinguish constructive solidarity from blind loyalty and exclusion.</a:t>
          </a:r>
        </a:p>
      </dgm:t>
    </dgm:pt>
    <dgm:pt modelId="{1965C91E-EAC4-4637-9F1E-C2D496439294}" type="parTrans" cxnId="{01577E7D-3409-4A70-B4A7-B85D41925811}">
      <dgm:prSet/>
      <dgm:spPr/>
      <dgm:t>
        <a:bodyPr/>
        <a:lstStyle/>
        <a:p>
          <a:endParaRPr lang="en-US"/>
        </a:p>
      </dgm:t>
    </dgm:pt>
    <dgm:pt modelId="{09E7E937-82D6-4AB8-97F7-4854B6A32B4E}" type="sibTrans" cxnId="{01577E7D-3409-4A70-B4A7-B85D41925811}">
      <dgm:prSet/>
      <dgm:spPr/>
      <dgm:t>
        <a:bodyPr/>
        <a:lstStyle/>
        <a:p>
          <a:endParaRPr lang="en-US"/>
        </a:p>
      </dgm:t>
    </dgm:pt>
    <dgm:pt modelId="{7286A402-C285-46E7-B93F-44AA0119A6A6}">
      <dgm:prSet/>
      <dgm:spPr/>
      <dgm:t>
        <a:bodyPr/>
        <a:lstStyle/>
        <a:p>
          <a:r>
            <a:rPr lang="en-US"/>
            <a:t>Connect</a:t>
          </a:r>
        </a:p>
      </dgm:t>
    </dgm:pt>
    <dgm:pt modelId="{CE713027-C9E5-4C04-9FEF-600CC2957D56}" type="parTrans" cxnId="{9D994A03-42B5-413E-8E25-0A67D9CED3A9}">
      <dgm:prSet/>
      <dgm:spPr/>
      <dgm:t>
        <a:bodyPr/>
        <a:lstStyle/>
        <a:p>
          <a:endParaRPr lang="en-US"/>
        </a:p>
      </dgm:t>
    </dgm:pt>
    <dgm:pt modelId="{BDF46EA5-6547-4948-BEA5-BFC030BED2F1}" type="sibTrans" cxnId="{9D994A03-42B5-413E-8E25-0A67D9CED3A9}">
      <dgm:prSet/>
      <dgm:spPr/>
      <dgm:t>
        <a:bodyPr/>
        <a:lstStyle/>
        <a:p>
          <a:endParaRPr lang="en-US"/>
        </a:p>
      </dgm:t>
    </dgm:pt>
    <dgm:pt modelId="{DF2D4213-3CA8-406A-9F42-82BDBE736E7C}">
      <dgm:prSet/>
      <dgm:spPr/>
      <dgm:t>
        <a:bodyPr/>
        <a:lstStyle/>
        <a:p>
          <a:r>
            <a:rPr lang="en-US"/>
            <a:t>Connect the module to a real African leadership or institutional challenge.</a:t>
          </a:r>
        </a:p>
      </dgm:t>
    </dgm:pt>
    <dgm:pt modelId="{920148B4-A8F1-4C73-9B17-E1D3AABD5B1B}" type="parTrans" cxnId="{589A1080-F5AF-41C8-A75F-BB54B71AAA2E}">
      <dgm:prSet/>
      <dgm:spPr/>
      <dgm:t>
        <a:bodyPr/>
        <a:lstStyle/>
        <a:p>
          <a:endParaRPr lang="en-US"/>
        </a:p>
      </dgm:t>
    </dgm:pt>
    <dgm:pt modelId="{21D604EE-8D59-431F-9AE7-094678079D54}" type="sibTrans" cxnId="{589A1080-F5AF-41C8-A75F-BB54B71AAA2E}">
      <dgm:prSet/>
      <dgm:spPr/>
      <dgm:t>
        <a:bodyPr/>
        <a:lstStyle/>
        <a:p>
          <a:endParaRPr lang="en-US"/>
        </a:p>
      </dgm:t>
    </dgm:pt>
    <dgm:pt modelId="{C794A0B5-AB58-42C0-A0C1-90F1FDEE5038}" type="pres">
      <dgm:prSet presAssocID="{ECB755A0-3F79-484A-BFDD-05CC62282E53}" presName="Name0" presStyleCnt="0">
        <dgm:presLayoutVars>
          <dgm:dir/>
          <dgm:animLvl val="lvl"/>
          <dgm:resizeHandles val="exact"/>
        </dgm:presLayoutVars>
      </dgm:prSet>
      <dgm:spPr/>
    </dgm:pt>
    <dgm:pt modelId="{994C40C8-5E03-4B23-8CBE-CAAFE87CA1CB}" type="pres">
      <dgm:prSet presAssocID="{291A12F7-6052-4AC5-9F63-974F315B0067}" presName="linNode" presStyleCnt="0"/>
      <dgm:spPr/>
    </dgm:pt>
    <dgm:pt modelId="{D184E1DD-A0DF-4624-ABB6-7BC10D0A46B2}" type="pres">
      <dgm:prSet presAssocID="{291A12F7-6052-4AC5-9F63-974F315B0067}" presName="parentText" presStyleLbl="solidFgAcc1" presStyleIdx="0" presStyleCnt="3">
        <dgm:presLayoutVars>
          <dgm:chMax val="1"/>
          <dgm:bulletEnabled/>
        </dgm:presLayoutVars>
      </dgm:prSet>
      <dgm:spPr/>
    </dgm:pt>
    <dgm:pt modelId="{2B74BCA2-51B6-4229-8F6C-17C1CFFC1E76}" type="pres">
      <dgm:prSet presAssocID="{291A12F7-6052-4AC5-9F63-974F315B0067}" presName="descendantText" presStyleLbl="alignNode1" presStyleIdx="0" presStyleCnt="3">
        <dgm:presLayoutVars>
          <dgm:bulletEnabled/>
        </dgm:presLayoutVars>
      </dgm:prSet>
      <dgm:spPr/>
    </dgm:pt>
    <dgm:pt modelId="{BEE5C8C2-BA09-4652-8B84-23045D4DE56C}" type="pres">
      <dgm:prSet presAssocID="{3B9BFC2E-AD65-41EE-9D84-E981CB74BBF5}" presName="sp" presStyleCnt="0"/>
      <dgm:spPr/>
    </dgm:pt>
    <dgm:pt modelId="{CF9794B4-4C42-4496-B721-692637A9E028}" type="pres">
      <dgm:prSet presAssocID="{521D2DCB-F1C3-4FC1-98DD-FF3D4AEF4216}" presName="linNode" presStyleCnt="0"/>
      <dgm:spPr/>
    </dgm:pt>
    <dgm:pt modelId="{40C9F913-B7BC-43BB-994B-E5295DC6ACB6}" type="pres">
      <dgm:prSet presAssocID="{521D2DCB-F1C3-4FC1-98DD-FF3D4AEF4216}" presName="parentText" presStyleLbl="solidFgAcc1" presStyleIdx="1" presStyleCnt="3">
        <dgm:presLayoutVars>
          <dgm:chMax val="1"/>
          <dgm:bulletEnabled/>
        </dgm:presLayoutVars>
      </dgm:prSet>
      <dgm:spPr/>
    </dgm:pt>
    <dgm:pt modelId="{D4C7D933-179B-4278-A676-55EA9D986D35}" type="pres">
      <dgm:prSet presAssocID="{521D2DCB-F1C3-4FC1-98DD-FF3D4AEF4216}" presName="descendantText" presStyleLbl="alignNode1" presStyleIdx="1" presStyleCnt="3">
        <dgm:presLayoutVars>
          <dgm:bulletEnabled/>
        </dgm:presLayoutVars>
      </dgm:prSet>
      <dgm:spPr/>
    </dgm:pt>
    <dgm:pt modelId="{7055BD90-40F9-4A31-A29D-389903809A39}" type="pres">
      <dgm:prSet presAssocID="{6C3C8B78-2AD6-4F03-B22A-5B5D21532310}" presName="sp" presStyleCnt="0"/>
      <dgm:spPr/>
    </dgm:pt>
    <dgm:pt modelId="{BEE8528F-454B-4EF5-93E9-4C682AF25A9A}" type="pres">
      <dgm:prSet presAssocID="{7286A402-C285-46E7-B93F-44AA0119A6A6}" presName="linNode" presStyleCnt="0"/>
      <dgm:spPr/>
    </dgm:pt>
    <dgm:pt modelId="{B1C24AD4-C649-4EC1-AEF3-B68A0D050CAC}" type="pres">
      <dgm:prSet presAssocID="{7286A402-C285-46E7-B93F-44AA0119A6A6}" presName="parentText" presStyleLbl="solidFgAcc1" presStyleIdx="2" presStyleCnt="3">
        <dgm:presLayoutVars>
          <dgm:chMax val="1"/>
          <dgm:bulletEnabled/>
        </dgm:presLayoutVars>
      </dgm:prSet>
      <dgm:spPr/>
    </dgm:pt>
    <dgm:pt modelId="{D2028607-C19D-4786-A757-9C8822EFE763}" type="pres">
      <dgm:prSet presAssocID="{7286A402-C285-46E7-B93F-44AA0119A6A6}" presName="descendantText" presStyleLbl="alignNode1" presStyleIdx="2" presStyleCnt="3">
        <dgm:presLayoutVars>
          <dgm:bulletEnabled/>
        </dgm:presLayoutVars>
      </dgm:prSet>
      <dgm:spPr/>
    </dgm:pt>
  </dgm:ptLst>
  <dgm:cxnLst>
    <dgm:cxn modelId="{9D994A03-42B5-413E-8E25-0A67D9CED3A9}" srcId="{ECB755A0-3F79-484A-BFDD-05CC62282E53}" destId="{7286A402-C285-46E7-B93F-44AA0119A6A6}" srcOrd="2" destOrd="0" parTransId="{CE713027-C9E5-4C04-9FEF-600CC2957D56}" sibTransId="{BDF46EA5-6547-4948-BEA5-BFC030BED2F1}"/>
    <dgm:cxn modelId="{E21EA10C-F47E-4744-8BAB-29BC242FD692}" srcId="{ECB755A0-3F79-484A-BFDD-05CC62282E53}" destId="{291A12F7-6052-4AC5-9F63-974F315B0067}" srcOrd="0" destOrd="0" parTransId="{048FC87F-8CAB-4B70-9B3C-6273E14A53B8}" sibTransId="{3B9BFC2E-AD65-41EE-9D84-E981CB74BBF5}"/>
    <dgm:cxn modelId="{CB5FB342-8F11-4896-9D09-EF960386177A}" type="presOf" srcId="{ECB755A0-3F79-484A-BFDD-05CC62282E53}" destId="{C794A0B5-AB58-42C0-A0C1-90F1FDEE5038}" srcOrd="0" destOrd="0" presId="urn:microsoft.com/office/officeart/2016/7/layout/VerticalHollowActionList"/>
    <dgm:cxn modelId="{B7B56565-68F4-40AD-BEDB-DF6A5A84BB10}" srcId="{291A12F7-6052-4AC5-9F63-974F315B0067}" destId="{BFF47826-8648-4450-8C2A-606E93DDF86C}" srcOrd="0" destOrd="0" parTransId="{CD50EA7C-C1EE-4A03-98DB-EDA14E3D5107}" sibTransId="{D0D63F6D-CDD4-4120-A576-49501CBB08E7}"/>
    <dgm:cxn modelId="{B98A6366-49C4-4FC9-B604-A869FF240057}" type="presOf" srcId="{DF2D4213-3CA8-406A-9F42-82BDBE736E7C}" destId="{D2028607-C19D-4786-A757-9C8822EFE763}" srcOrd="0" destOrd="0" presId="urn:microsoft.com/office/officeart/2016/7/layout/VerticalHollowActionList"/>
    <dgm:cxn modelId="{3A17CF6C-77B8-40C6-BB96-33F8D1739799}" type="presOf" srcId="{BFF47826-8648-4450-8C2A-606E93DDF86C}" destId="{2B74BCA2-51B6-4229-8F6C-17C1CFFC1E76}" srcOrd="0" destOrd="0" presId="urn:microsoft.com/office/officeart/2016/7/layout/VerticalHollowActionList"/>
    <dgm:cxn modelId="{4CFE2E6D-7210-40FC-8544-769A32C1229B}" type="presOf" srcId="{9A063F7C-2B0C-4E9C-9F0E-9A45E5011CB4}" destId="{D4C7D933-179B-4278-A676-55EA9D986D35}" srcOrd="0" destOrd="0" presId="urn:microsoft.com/office/officeart/2016/7/layout/VerticalHollowActionList"/>
    <dgm:cxn modelId="{01577E7D-3409-4A70-B4A7-B85D41925811}" srcId="{521D2DCB-F1C3-4FC1-98DD-FF3D4AEF4216}" destId="{9A063F7C-2B0C-4E9C-9F0E-9A45E5011CB4}" srcOrd="0" destOrd="0" parTransId="{1965C91E-EAC4-4637-9F1E-C2D496439294}" sibTransId="{09E7E937-82D6-4AB8-97F7-4854B6A32B4E}"/>
    <dgm:cxn modelId="{589A1080-F5AF-41C8-A75F-BB54B71AAA2E}" srcId="{7286A402-C285-46E7-B93F-44AA0119A6A6}" destId="{DF2D4213-3CA8-406A-9F42-82BDBE736E7C}" srcOrd="0" destOrd="0" parTransId="{920148B4-A8F1-4C73-9B17-E1D3AABD5B1B}" sibTransId="{21D604EE-8D59-431F-9AE7-094678079D54}"/>
    <dgm:cxn modelId="{ABF3A4AC-D5F8-49B5-A80F-DBB2C99C79A4}" type="presOf" srcId="{291A12F7-6052-4AC5-9F63-974F315B0067}" destId="{D184E1DD-A0DF-4624-ABB6-7BC10D0A46B2}" srcOrd="0" destOrd="0" presId="urn:microsoft.com/office/officeart/2016/7/layout/VerticalHollowActionList"/>
    <dgm:cxn modelId="{F5227ACA-83EE-458F-BC70-6213A9FB4087}" type="presOf" srcId="{7286A402-C285-46E7-B93F-44AA0119A6A6}" destId="{B1C24AD4-C649-4EC1-AEF3-B68A0D050CAC}" srcOrd="0" destOrd="0" presId="urn:microsoft.com/office/officeart/2016/7/layout/VerticalHollowActionList"/>
    <dgm:cxn modelId="{CFEA02F2-383A-49AB-9456-02BA1F71AA66}" srcId="{ECB755A0-3F79-484A-BFDD-05CC62282E53}" destId="{521D2DCB-F1C3-4FC1-98DD-FF3D4AEF4216}" srcOrd="1" destOrd="0" parTransId="{4AF8E3F8-7981-4B51-9F80-79428C1E02BE}" sibTransId="{6C3C8B78-2AD6-4F03-B22A-5B5D21532310}"/>
    <dgm:cxn modelId="{B9CE9FF8-4B73-4779-97B2-8A1A1F744198}" type="presOf" srcId="{521D2DCB-F1C3-4FC1-98DD-FF3D4AEF4216}" destId="{40C9F913-B7BC-43BB-994B-E5295DC6ACB6}" srcOrd="0" destOrd="0" presId="urn:microsoft.com/office/officeart/2016/7/layout/VerticalHollowActionList"/>
    <dgm:cxn modelId="{931BBD08-BEB2-4B78-B4F5-989D4277F4E4}" type="presParOf" srcId="{C794A0B5-AB58-42C0-A0C1-90F1FDEE5038}" destId="{994C40C8-5E03-4B23-8CBE-CAAFE87CA1CB}" srcOrd="0" destOrd="0" presId="urn:microsoft.com/office/officeart/2016/7/layout/VerticalHollowActionList"/>
    <dgm:cxn modelId="{91B76B74-9ECC-426A-93FE-32DA9A25057E}" type="presParOf" srcId="{994C40C8-5E03-4B23-8CBE-CAAFE87CA1CB}" destId="{D184E1DD-A0DF-4624-ABB6-7BC10D0A46B2}" srcOrd="0" destOrd="0" presId="urn:microsoft.com/office/officeart/2016/7/layout/VerticalHollowActionList"/>
    <dgm:cxn modelId="{3B5C37AA-5F5A-40E5-926A-C05918AAC85C}" type="presParOf" srcId="{994C40C8-5E03-4B23-8CBE-CAAFE87CA1CB}" destId="{2B74BCA2-51B6-4229-8F6C-17C1CFFC1E76}" srcOrd="1" destOrd="0" presId="urn:microsoft.com/office/officeart/2016/7/layout/VerticalHollowActionList"/>
    <dgm:cxn modelId="{7E128CFE-FE6B-4CB0-B7E6-7672AE82EC47}" type="presParOf" srcId="{C794A0B5-AB58-42C0-A0C1-90F1FDEE5038}" destId="{BEE5C8C2-BA09-4652-8B84-23045D4DE56C}" srcOrd="1" destOrd="0" presId="urn:microsoft.com/office/officeart/2016/7/layout/VerticalHollowActionList"/>
    <dgm:cxn modelId="{08DC0DFC-F740-4DB9-AF82-966C991E51D4}" type="presParOf" srcId="{C794A0B5-AB58-42C0-A0C1-90F1FDEE5038}" destId="{CF9794B4-4C42-4496-B721-692637A9E028}" srcOrd="2" destOrd="0" presId="urn:microsoft.com/office/officeart/2016/7/layout/VerticalHollowActionList"/>
    <dgm:cxn modelId="{1093490A-5166-4F61-A682-87FC0361C7EF}" type="presParOf" srcId="{CF9794B4-4C42-4496-B721-692637A9E028}" destId="{40C9F913-B7BC-43BB-994B-E5295DC6ACB6}" srcOrd="0" destOrd="0" presId="urn:microsoft.com/office/officeart/2016/7/layout/VerticalHollowActionList"/>
    <dgm:cxn modelId="{7778836F-F997-446D-93D3-A7A6CA4CD74F}" type="presParOf" srcId="{CF9794B4-4C42-4496-B721-692637A9E028}" destId="{D4C7D933-179B-4278-A676-55EA9D986D35}" srcOrd="1" destOrd="0" presId="urn:microsoft.com/office/officeart/2016/7/layout/VerticalHollowActionList"/>
    <dgm:cxn modelId="{D3753589-589E-4E90-AC05-0F1E9080EB0F}" type="presParOf" srcId="{C794A0B5-AB58-42C0-A0C1-90F1FDEE5038}" destId="{7055BD90-40F9-4A31-A29D-389903809A39}" srcOrd="3" destOrd="0" presId="urn:microsoft.com/office/officeart/2016/7/layout/VerticalHollowActionList"/>
    <dgm:cxn modelId="{6FC0BADC-5073-4719-8891-594F94D4D67A}" type="presParOf" srcId="{C794A0B5-AB58-42C0-A0C1-90F1FDEE5038}" destId="{BEE8528F-454B-4EF5-93E9-4C682AF25A9A}" srcOrd="4" destOrd="0" presId="urn:microsoft.com/office/officeart/2016/7/layout/VerticalHollowActionList"/>
    <dgm:cxn modelId="{C1A204E8-EC10-4002-B52A-DB6E556E8663}" type="presParOf" srcId="{BEE8528F-454B-4EF5-93E9-4C682AF25A9A}" destId="{B1C24AD4-C649-4EC1-AEF3-B68A0D050CAC}" srcOrd="0" destOrd="0" presId="urn:microsoft.com/office/officeart/2016/7/layout/VerticalHollowActionList"/>
    <dgm:cxn modelId="{18B52DA9-4CAC-4947-BC68-E0F3B8575A74}" type="presParOf" srcId="{BEE8528F-454B-4EF5-93E9-4C682AF25A9A}" destId="{D2028607-C19D-4786-A757-9C8822EFE763}" srcOrd="1" destOrd="0" presId="urn:microsoft.com/office/officeart/2016/7/layout/VerticalHollow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EB41EEA-52D2-44E2-8ADF-183E1A70F3DB}" type="doc">
      <dgm:prSet loTypeId="urn:microsoft.com/office/officeart/2018/2/layout/IconVerticalSolidList" loCatId="icon" qsTypeId="urn:microsoft.com/office/officeart/2005/8/quickstyle/simple1#7" qsCatId="simple" csTypeId="urn:microsoft.com/office/officeart/2005/8/colors/accent1_2#7" csCatId="accent1" phldr="1"/>
      <dgm:spPr/>
      <dgm:t>
        <a:bodyPr/>
        <a:lstStyle/>
        <a:p>
          <a:endParaRPr lang="en-US"/>
        </a:p>
      </dgm:t>
    </dgm:pt>
    <dgm:pt modelId="{45C2FB0F-379D-4C54-89AE-CDCE5688228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Core reading: Chs. 1–2</a:t>
          </a:r>
        </a:p>
      </dgm:t>
    </dgm:pt>
    <dgm:pt modelId="{70524065-EDEE-4E11-89CA-9ABD49E13E71}" type="parTrans" cxnId="{2B853918-169B-4526-8FE2-A46B750FB517}">
      <dgm:prSet/>
      <dgm:spPr/>
      <dgm:t>
        <a:bodyPr/>
        <a:lstStyle/>
        <a:p>
          <a:endParaRPr lang="en-US"/>
        </a:p>
      </dgm:t>
    </dgm:pt>
    <dgm:pt modelId="{05E469BD-374F-4791-83E3-D1FD8EBBA69D}" type="sibTrans" cxnId="{2B853918-169B-4526-8FE2-A46B750FB517}">
      <dgm:prSet/>
      <dgm:spPr/>
      <dgm:t>
        <a:bodyPr/>
        <a:lstStyle/>
        <a:p>
          <a:endParaRPr lang="en-US"/>
        </a:p>
      </dgm:t>
    </dgm:pt>
    <dgm:pt modelId="{591BEB19-D27E-4730-84CB-10B5B6969A2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Leadership as a developmental force, not merely a position of authority</a:t>
          </a:r>
        </a:p>
      </dgm:t>
    </dgm:pt>
    <dgm:pt modelId="{F038EE1A-BD84-4DCB-9338-6E05834D4D00}" type="parTrans" cxnId="{93732F52-2DD0-44E2-AAA6-49A940821ED7}">
      <dgm:prSet/>
      <dgm:spPr/>
      <dgm:t>
        <a:bodyPr/>
        <a:lstStyle/>
        <a:p>
          <a:endParaRPr lang="en-US"/>
        </a:p>
      </dgm:t>
    </dgm:pt>
    <dgm:pt modelId="{83E0BE02-B397-42E3-A674-AB09D3356E80}" type="sibTrans" cxnId="{93732F52-2DD0-44E2-AAA6-49A940821ED7}">
      <dgm:prSet/>
      <dgm:spPr/>
      <dgm:t>
        <a:bodyPr/>
        <a:lstStyle/>
        <a:p>
          <a:endParaRPr lang="en-US"/>
        </a:p>
      </dgm:t>
    </dgm:pt>
    <dgm:pt modelId="{22263B29-0AFB-4AEA-A5EA-8BA4DA493D5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Mindset as the invisible architecture beneath institutions and development trajectories</a:t>
          </a:r>
        </a:p>
      </dgm:t>
    </dgm:pt>
    <dgm:pt modelId="{400EB7C6-2F23-4757-AF0E-BF136C197E2E}" type="parTrans" cxnId="{BE6DAABF-5D98-43B8-A119-5F1DAC63C29C}">
      <dgm:prSet/>
      <dgm:spPr/>
      <dgm:t>
        <a:bodyPr/>
        <a:lstStyle/>
        <a:p>
          <a:endParaRPr lang="en-US"/>
        </a:p>
      </dgm:t>
    </dgm:pt>
    <dgm:pt modelId="{96E64CEB-6D93-4DDE-AAC7-2D9DA2E45982}" type="sibTrans" cxnId="{BE6DAABF-5D98-43B8-A119-5F1DAC63C29C}">
      <dgm:prSet/>
      <dgm:spPr/>
      <dgm:t>
        <a:bodyPr/>
        <a:lstStyle/>
        <a:p>
          <a:endParaRPr lang="en-US"/>
        </a:p>
      </dgm:t>
    </dgm:pt>
    <dgm:pt modelId="{C8F15F2B-FA57-4FCC-B080-7894C781EF9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From the individualistic “I” orientation to a collective “We” orientation</a:t>
          </a:r>
        </a:p>
      </dgm:t>
    </dgm:pt>
    <dgm:pt modelId="{98AC5887-9030-487B-87A0-B0F2D1A86681}" type="parTrans" cxnId="{DAE29790-111A-4886-A179-2FC8E44264CF}">
      <dgm:prSet/>
      <dgm:spPr/>
      <dgm:t>
        <a:bodyPr/>
        <a:lstStyle/>
        <a:p>
          <a:endParaRPr lang="en-US"/>
        </a:p>
      </dgm:t>
    </dgm:pt>
    <dgm:pt modelId="{27D9A0F1-EC51-41BE-AC30-027D560897CB}" type="sibTrans" cxnId="{DAE29790-111A-4886-A179-2FC8E44264CF}">
      <dgm:prSet/>
      <dgm:spPr/>
      <dgm:t>
        <a:bodyPr/>
        <a:lstStyle/>
        <a:p>
          <a:endParaRPr lang="en-US"/>
        </a:p>
      </dgm:t>
    </dgm:pt>
    <dgm:pt modelId="{035A90F1-9A6E-48ED-97D4-D8EBE7A8809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Why technical reforms can fail when ethical-relational consciousness is weak</a:t>
          </a:r>
        </a:p>
      </dgm:t>
    </dgm:pt>
    <dgm:pt modelId="{FD321950-7B45-4951-ADC4-077D060B4AD3}" type="parTrans" cxnId="{FAFC7E5B-F6E3-4A8E-A3B4-EFBFF2DD91A6}">
      <dgm:prSet/>
      <dgm:spPr/>
      <dgm:t>
        <a:bodyPr/>
        <a:lstStyle/>
        <a:p>
          <a:endParaRPr lang="en-US"/>
        </a:p>
      </dgm:t>
    </dgm:pt>
    <dgm:pt modelId="{49E3529D-ECCE-453F-8908-4AC1D261705D}" type="sibTrans" cxnId="{FAFC7E5B-F6E3-4A8E-A3B4-EFBFF2DD91A6}">
      <dgm:prSet/>
      <dgm:spPr/>
      <dgm:t>
        <a:bodyPr/>
        <a:lstStyle/>
        <a:p>
          <a:endParaRPr lang="en-US"/>
        </a:p>
      </dgm:t>
    </dgm:pt>
    <dgm:pt modelId="{211A4FEB-691F-425A-A6AC-4CF625F13A48}" type="pres">
      <dgm:prSet presAssocID="{7EB41EEA-52D2-44E2-8ADF-183E1A70F3DB}" presName="root" presStyleCnt="0">
        <dgm:presLayoutVars>
          <dgm:dir/>
          <dgm:resizeHandles val="exact"/>
        </dgm:presLayoutVars>
      </dgm:prSet>
      <dgm:spPr/>
    </dgm:pt>
    <dgm:pt modelId="{7A1AE59E-9BFE-4DAC-B3EA-159CF25D3ADC}" type="pres">
      <dgm:prSet presAssocID="{45C2FB0F-379D-4C54-89AE-CDCE56882287}" presName="compNode" presStyleCnt="0"/>
      <dgm:spPr/>
    </dgm:pt>
    <dgm:pt modelId="{E7459B31-11CC-4807-B8D8-47502F35B28E}" type="pres">
      <dgm:prSet presAssocID="{45C2FB0F-379D-4C54-89AE-CDCE56882287}" presName="bgRect" presStyleLbl="bgShp" presStyleIdx="0" presStyleCnt="5"/>
      <dgm:spPr/>
    </dgm:pt>
    <dgm:pt modelId="{C7ECE4B1-4F20-4BD0-8C9A-F88F92E7BAA3}" type="pres">
      <dgm:prSet presAssocID="{45C2FB0F-379D-4C54-89AE-CDCE56882287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54B23AF4-A58D-4AB4-A2BA-96B48E2848D5}" type="pres">
      <dgm:prSet presAssocID="{45C2FB0F-379D-4C54-89AE-CDCE56882287}" presName="spaceRect" presStyleCnt="0"/>
      <dgm:spPr/>
    </dgm:pt>
    <dgm:pt modelId="{CE282252-4912-4690-91D0-5BF553297BD0}" type="pres">
      <dgm:prSet presAssocID="{45C2FB0F-379D-4C54-89AE-CDCE56882287}" presName="parTx" presStyleLbl="revTx" presStyleIdx="0" presStyleCnt="5">
        <dgm:presLayoutVars>
          <dgm:chMax val="0"/>
          <dgm:chPref val="0"/>
        </dgm:presLayoutVars>
      </dgm:prSet>
      <dgm:spPr/>
    </dgm:pt>
    <dgm:pt modelId="{ECA59B6E-441D-4147-A192-7939818B85DB}" type="pres">
      <dgm:prSet presAssocID="{05E469BD-374F-4791-83E3-D1FD8EBBA69D}" presName="sibTrans" presStyleCnt="0"/>
      <dgm:spPr/>
    </dgm:pt>
    <dgm:pt modelId="{7236073A-50DE-412D-BF38-B94A74C56F5F}" type="pres">
      <dgm:prSet presAssocID="{591BEB19-D27E-4730-84CB-10B5B6969A29}" presName="compNode" presStyleCnt="0"/>
      <dgm:spPr/>
    </dgm:pt>
    <dgm:pt modelId="{77A7C931-AF3A-48AB-9DA9-6B12C92BB97E}" type="pres">
      <dgm:prSet presAssocID="{591BEB19-D27E-4730-84CB-10B5B6969A29}" presName="bgRect" presStyleLbl="bgShp" presStyleIdx="1" presStyleCnt="5"/>
      <dgm:spPr/>
    </dgm:pt>
    <dgm:pt modelId="{29CFBBF0-BBBF-4AA1-9DDA-9C4E92C7ACD3}" type="pres">
      <dgm:prSet presAssocID="{591BEB19-D27E-4730-84CB-10B5B6969A29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roup of People"/>
        </a:ext>
      </dgm:extLst>
    </dgm:pt>
    <dgm:pt modelId="{03EBCF57-219F-4803-9BB2-03B006A8D0AB}" type="pres">
      <dgm:prSet presAssocID="{591BEB19-D27E-4730-84CB-10B5B6969A29}" presName="spaceRect" presStyleCnt="0"/>
      <dgm:spPr/>
    </dgm:pt>
    <dgm:pt modelId="{FC0282F0-E274-4564-BBBD-F717D0C1B68A}" type="pres">
      <dgm:prSet presAssocID="{591BEB19-D27E-4730-84CB-10B5B6969A29}" presName="parTx" presStyleLbl="revTx" presStyleIdx="1" presStyleCnt="5">
        <dgm:presLayoutVars>
          <dgm:chMax val="0"/>
          <dgm:chPref val="0"/>
        </dgm:presLayoutVars>
      </dgm:prSet>
      <dgm:spPr/>
    </dgm:pt>
    <dgm:pt modelId="{1306954F-2BBF-48FB-B871-8D0D3299AEF3}" type="pres">
      <dgm:prSet presAssocID="{83E0BE02-B397-42E3-A674-AB09D3356E80}" presName="sibTrans" presStyleCnt="0"/>
      <dgm:spPr/>
    </dgm:pt>
    <dgm:pt modelId="{65930299-32DD-429C-B8D0-9347954D5AC0}" type="pres">
      <dgm:prSet presAssocID="{22263B29-0AFB-4AEA-A5EA-8BA4DA493D5E}" presName="compNode" presStyleCnt="0"/>
      <dgm:spPr/>
    </dgm:pt>
    <dgm:pt modelId="{7FF188F9-6758-467C-848F-7FDBE6745094}" type="pres">
      <dgm:prSet presAssocID="{22263B29-0AFB-4AEA-A5EA-8BA4DA493D5E}" presName="bgRect" presStyleLbl="bgShp" presStyleIdx="2" presStyleCnt="5"/>
      <dgm:spPr/>
    </dgm:pt>
    <dgm:pt modelId="{2B958383-95C2-4F1D-A635-30137C357E74}" type="pres">
      <dgm:prSet presAssocID="{22263B29-0AFB-4AEA-A5EA-8BA4DA493D5E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5CE48594-7E32-4083-A650-BCC494050B3F}" type="pres">
      <dgm:prSet presAssocID="{22263B29-0AFB-4AEA-A5EA-8BA4DA493D5E}" presName="spaceRect" presStyleCnt="0"/>
      <dgm:spPr/>
    </dgm:pt>
    <dgm:pt modelId="{0B26A847-79C4-4768-869A-D93B63303FB8}" type="pres">
      <dgm:prSet presAssocID="{22263B29-0AFB-4AEA-A5EA-8BA4DA493D5E}" presName="parTx" presStyleLbl="revTx" presStyleIdx="2" presStyleCnt="5">
        <dgm:presLayoutVars>
          <dgm:chMax val="0"/>
          <dgm:chPref val="0"/>
        </dgm:presLayoutVars>
      </dgm:prSet>
      <dgm:spPr/>
    </dgm:pt>
    <dgm:pt modelId="{3712DDCD-88A2-4CBB-B69D-3FE9F19F0283}" type="pres">
      <dgm:prSet presAssocID="{96E64CEB-6D93-4DDE-AAC7-2D9DA2E45982}" presName="sibTrans" presStyleCnt="0"/>
      <dgm:spPr/>
    </dgm:pt>
    <dgm:pt modelId="{BE87750C-9738-40E6-B9CF-2252C6964C65}" type="pres">
      <dgm:prSet presAssocID="{C8F15F2B-FA57-4FCC-B080-7894C781EF94}" presName="compNode" presStyleCnt="0"/>
      <dgm:spPr/>
    </dgm:pt>
    <dgm:pt modelId="{4108D94E-1F41-4671-8981-0BE2E78C6E87}" type="pres">
      <dgm:prSet presAssocID="{C8F15F2B-FA57-4FCC-B080-7894C781EF94}" presName="bgRect" presStyleLbl="bgShp" presStyleIdx="3" presStyleCnt="5"/>
      <dgm:spPr/>
    </dgm:pt>
    <dgm:pt modelId="{F626732F-C1B3-4873-932B-797DC67D908E}" type="pres">
      <dgm:prSet presAssocID="{C8F15F2B-FA57-4FCC-B080-7894C781EF94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onnections"/>
        </a:ext>
      </dgm:extLst>
    </dgm:pt>
    <dgm:pt modelId="{F439B730-EA64-4A66-8DC4-6F247C90C6A6}" type="pres">
      <dgm:prSet presAssocID="{C8F15F2B-FA57-4FCC-B080-7894C781EF94}" presName="spaceRect" presStyleCnt="0"/>
      <dgm:spPr/>
    </dgm:pt>
    <dgm:pt modelId="{9C8383F0-9C6A-41AD-AC94-C586874FEC59}" type="pres">
      <dgm:prSet presAssocID="{C8F15F2B-FA57-4FCC-B080-7894C781EF94}" presName="parTx" presStyleLbl="revTx" presStyleIdx="3" presStyleCnt="5">
        <dgm:presLayoutVars>
          <dgm:chMax val="0"/>
          <dgm:chPref val="0"/>
        </dgm:presLayoutVars>
      </dgm:prSet>
      <dgm:spPr/>
    </dgm:pt>
    <dgm:pt modelId="{1331D4E2-581C-4914-8FEA-D9352F736723}" type="pres">
      <dgm:prSet presAssocID="{27D9A0F1-EC51-41BE-AC30-027D560897CB}" presName="sibTrans" presStyleCnt="0"/>
      <dgm:spPr/>
    </dgm:pt>
    <dgm:pt modelId="{A29C0598-471F-4943-A888-9CB6B66834FF}" type="pres">
      <dgm:prSet presAssocID="{035A90F1-9A6E-48ED-97D4-D8EBE7A88096}" presName="compNode" presStyleCnt="0"/>
      <dgm:spPr/>
    </dgm:pt>
    <dgm:pt modelId="{99812B05-F968-4027-AC1E-EC92BE522E22}" type="pres">
      <dgm:prSet presAssocID="{035A90F1-9A6E-48ED-97D4-D8EBE7A88096}" presName="bgRect" presStyleLbl="bgShp" presStyleIdx="4" presStyleCnt="5"/>
      <dgm:spPr/>
    </dgm:pt>
    <dgm:pt modelId="{280AFC40-897D-499C-9F75-9BC070BD8402}" type="pres">
      <dgm:prSet presAssocID="{035A90F1-9A6E-48ED-97D4-D8EBE7A88096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lp"/>
        </a:ext>
      </dgm:extLst>
    </dgm:pt>
    <dgm:pt modelId="{AAD24A54-C8E8-40ED-9FA1-66360C97D709}" type="pres">
      <dgm:prSet presAssocID="{035A90F1-9A6E-48ED-97D4-D8EBE7A88096}" presName="spaceRect" presStyleCnt="0"/>
      <dgm:spPr/>
    </dgm:pt>
    <dgm:pt modelId="{B7D5DB43-C375-4AFD-A00D-694151298195}" type="pres">
      <dgm:prSet presAssocID="{035A90F1-9A6E-48ED-97D4-D8EBE7A88096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A169D515-FECA-4A52-B633-380034A61C50}" type="presOf" srcId="{C8F15F2B-FA57-4FCC-B080-7894C781EF94}" destId="{9C8383F0-9C6A-41AD-AC94-C586874FEC59}" srcOrd="0" destOrd="0" presId="urn:microsoft.com/office/officeart/2018/2/layout/IconVerticalSolidList"/>
    <dgm:cxn modelId="{2B853918-169B-4526-8FE2-A46B750FB517}" srcId="{7EB41EEA-52D2-44E2-8ADF-183E1A70F3DB}" destId="{45C2FB0F-379D-4C54-89AE-CDCE56882287}" srcOrd="0" destOrd="0" parTransId="{70524065-EDEE-4E11-89CA-9ABD49E13E71}" sibTransId="{05E469BD-374F-4791-83E3-D1FD8EBBA69D}"/>
    <dgm:cxn modelId="{EB70AC33-328F-4675-A4BE-269AA427F682}" type="presOf" srcId="{591BEB19-D27E-4730-84CB-10B5B6969A29}" destId="{FC0282F0-E274-4564-BBBD-F717D0C1B68A}" srcOrd="0" destOrd="0" presId="urn:microsoft.com/office/officeart/2018/2/layout/IconVerticalSolidList"/>
    <dgm:cxn modelId="{FAFC7E5B-F6E3-4A8E-A3B4-EFBFF2DD91A6}" srcId="{7EB41EEA-52D2-44E2-8ADF-183E1A70F3DB}" destId="{035A90F1-9A6E-48ED-97D4-D8EBE7A88096}" srcOrd="4" destOrd="0" parTransId="{FD321950-7B45-4951-ADC4-077D060B4AD3}" sibTransId="{49E3529D-ECCE-453F-8908-4AC1D261705D}"/>
    <dgm:cxn modelId="{B6E6DA6A-2C2C-4DAD-AA4C-9CFD87BD8114}" type="presOf" srcId="{7EB41EEA-52D2-44E2-8ADF-183E1A70F3DB}" destId="{211A4FEB-691F-425A-A6AC-4CF625F13A48}" srcOrd="0" destOrd="0" presId="urn:microsoft.com/office/officeart/2018/2/layout/IconVerticalSolidList"/>
    <dgm:cxn modelId="{706D4F6B-9CA6-44D0-AECD-E68E5C7244A8}" type="presOf" srcId="{22263B29-0AFB-4AEA-A5EA-8BA4DA493D5E}" destId="{0B26A847-79C4-4768-869A-D93B63303FB8}" srcOrd="0" destOrd="0" presId="urn:microsoft.com/office/officeart/2018/2/layout/IconVerticalSolidList"/>
    <dgm:cxn modelId="{93732F52-2DD0-44E2-AAA6-49A940821ED7}" srcId="{7EB41EEA-52D2-44E2-8ADF-183E1A70F3DB}" destId="{591BEB19-D27E-4730-84CB-10B5B6969A29}" srcOrd="1" destOrd="0" parTransId="{F038EE1A-BD84-4DCB-9338-6E05834D4D00}" sibTransId="{83E0BE02-B397-42E3-A674-AB09D3356E80}"/>
    <dgm:cxn modelId="{DAE29790-111A-4886-A179-2FC8E44264CF}" srcId="{7EB41EEA-52D2-44E2-8ADF-183E1A70F3DB}" destId="{C8F15F2B-FA57-4FCC-B080-7894C781EF94}" srcOrd="3" destOrd="0" parTransId="{98AC5887-9030-487B-87A0-B0F2D1A86681}" sibTransId="{27D9A0F1-EC51-41BE-AC30-027D560897CB}"/>
    <dgm:cxn modelId="{BE6DAABF-5D98-43B8-A119-5F1DAC63C29C}" srcId="{7EB41EEA-52D2-44E2-8ADF-183E1A70F3DB}" destId="{22263B29-0AFB-4AEA-A5EA-8BA4DA493D5E}" srcOrd="2" destOrd="0" parTransId="{400EB7C6-2F23-4757-AF0E-BF136C197E2E}" sibTransId="{96E64CEB-6D93-4DDE-AAC7-2D9DA2E45982}"/>
    <dgm:cxn modelId="{8A159FC0-152E-4858-97C1-AA04EC571F5E}" type="presOf" srcId="{035A90F1-9A6E-48ED-97D4-D8EBE7A88096}" destId="{B7D5DB43-C375-4AFD-A00D-694151298195}" srcOrd="0" destOrd="0" presId="urn:microsoft.com/office/officeart/2018/2/layout/IconVerticalSolidList"/>
    <dgm:cxn modelId="{5AEC5FD3-8C55-42D7-B6EF-0D2A14AD99D6}" type="presOf" srcId="{45C2FB0F-379D-4C54-89AE-CDCE56882287}" destId="{CE282252-4912-4690-91D0-5BF553297BD0}" srcOrd="0" destOrd="0" presId="urn:microsoft.com/office/officeart/2018/2/layout/IconVerticalSolidList"/>
    <dgm:cxn modelId="{12A91A9B-3023-45A0-9CCE-FFCA4B65F28E}" type="presParOf" srcId="{211A4FEB-691F-425A-A6AC-4CF625F13A48}" destId="{7A1AE59E-9BFE-4DAC-B3EA-159CF25D3ADC}" srcOrd="0" destOrd="0" presId="urn:microsoft.com/office/officeart/2018/2/layout/IconVerticalSolidList"/>
    <dgm:cxn modelId="{8002388E-C625-4EB6-B3CB-0C283324E922}" type="presParOf" srcId="{7A1AE59E-9BFE-4DAC-B3EA-159CF25D3ADC}" destId="{E7459B31-11CC-4807-B8D8-47502F35B28E}" srcOrd="0" destOrd="0" presId="urn:microsoft.com/office/officeart/2018/2/layout/IconVerticalSolidList"/>
    <dgm:cxn modelId="{A7B40683-BBA5-49D5-A7DF-3ADF1AE24096}" type="presParOf" srcId="{7A1AE59E-9BFE-4DAC-B3EA-159CF25D3ADC}" destId="{C7ECE4B1-4F20-4BD0-8C9A-F88F92E7BAA3}" srcOrd="1" destOrd="0" presId="urn:microsoft.com/office/officeart/2018/2/layout/IconVerticalSolidList"/>
    <dgm:cxn modelId="{1090A701-D0A6-415D-804D-293BFBF170F6}" type="presParOf" srcId="{7A1AE59E-9BFE-4DAC-B3EA-159CF25D3ADC}" destId="{54B23AF4-A58D-4AB4-A2BA-96B48E2848D5}" srcOrd="2" destOrd="0" presId="urn:microsoft.com/office/officeart/2018/2/layout/IconVerticalSolidList"/>
    <dgm:cxn modelId="{7E4FF94E-B47A-43BE-8093-EAEF84360F3D}" type="presParOf" srcId="{7A1AE59E-9BFE-4DAC-B3EA-159CF25D3ADC}" destId="{CE282252-4912-4690-91D0-5BF553297BD0}" srcOrd="3" destOrd="0" presId="urn:microsoft.com/office/officeart/2018/2/layout/IconVerticalSolidList"/>
    <dgm:cxn modelId="{6B9BB8BF-1F88-4403-84E9-98F19826213B}" type="presParOf" srcId="{211A4FEB-691F-425A-A6AC-4CF625F13A48}" destId="{ECA59B6E-441D-4147-A192-7939818B85DB}" srcOrd="1" destOrd="0" presId="urn:microsoft.com/office/officeart/2018/2/layout/IconVerticalSolidList"/>
    <dgm:cxn modelId="{CB723A2F-7695-4D72-BFCB-F6EE870E924F}" type="presParOf" srcId="{211A4FEB-691F-425A-A6AC-4CF625F13A48}" destId="{7236073A-50DE-412D-BF38-B94A74C56F5F}" srcOrd="2" destOrd="0" presId="urn:microsoft.com/office/officeart/2018/2/layout/IconVerticalSolidList"/>
    <dgm:cxn modelId="{B7B4E5A2-6E59-4B98-82BF-E7805A334E36}" type="presParOf" srcId="{7236073A-50DE-412D-BF38-B94A74C56F5F}" destId="{77A7C931-AF3A-48AB-9DA9-6B12C92BB97E}" srcOrd="0" destOrd="0" presId="urn:microsoft.com/office/officeart/2018/2/layout/IconVerticalSolidList"/>
    <dgm:cxn modelId="{54DC584E-3F7B-485C-812D-6FC6A0C4FF5B}" type="presParOf" srcId="{7236073A-50DE-412D-BF38-B94A74C56F5F}" destId="{29CFBBF0-BBBF-4AA1-9DDA-9C4E92C7ACD3}" srcOrd="1" destOrd="0" presId="urn:microsoft.com/office/officeart/2018/2/layout/IconVerticalSolidList"/>
    <dgm:cxn modelId="{345A1924-9124-47A4-A7AD-9A21AE4DAF01}" type="presParOf" srcId="{7236073A-50DE-412D-BF38-B94A74C56F5F}" destId="{03EBCF57-219F-4803-9BB2-03B006A8D0AB}" srcOrd="2" destOrd="0" presId="urn:microsoft.com/office/officeart/2018/2/layout/IconVerticalSolidList"/>
    <dgm:cxn modelId="{6C6C81DC-A4FE-4913-81A4-B83D52FB0E7D}" type="presParOf" srcId="{7236073A-50DE-412D-BF38-B94A74C56F5F}" destId="{FC0282F0-E274-4564-BBBD-F717D0C1B68A}" srcOrd="3" destOrd="0" presId="urn:microsoft.com/office/officeart/2018/2/layout/IconVerticalSolidList"/>
    <dgm:cxn modelId="{97366753-BB53-44A7-849A-B8BE29F21C38}" type="presParOf" srcId="{211A4FEB-691F-425A-A6AC-4CF625F13A48}" destId="{1306954F-2BBF-48FB-B871-8D0D3299AEF3}" srcOrd="3" destOrd="0" presId="urn:microsoft.com/office/officeart/2018/2/layout/IconVerticalSolidList"/>
    <dgm:cxn modelId="{44E7CDB5-3FE3-4731-9DB3-509A94682E06}" type="presParOf" srcId="{211A4FEB-691F-425A-A6AC-4CF625F13A48}" destId="{65930299-32DD-429C-B8D0-9347954D5AC0}" srcOrd="4" destOrd="0" presId="urn:microsoft.com/office/officeart/2018/2/layout/IconVerticalSolidList"/>
    <dgm:cxn modelId="{8A2EC9D6-96FF-4853-802F-99AAFF7192F9}" type="presParOf" srcId="{65930299-32DD-429C-B8D0-9347954D5AC0}" destId="{7FF188F9-6758-467C-848F-7FDBE6745094}" srcOrd="0" destOrd="0" presId="urn:microsoft.com/office/officeart/2018/2/layout/IconVerticalSolidList"/>
    <dgm:cxn modelId="{ECBB9834-B702-4D4A-9370-0E60E2B0BFE7}" type="presParOf" srcId="{65930299-32DD-429C-B8D0-9347954D5AC0}" destId="{2B958383-95C2-4F1D-A635-30137C357E74}" srcOrd="1" destOrd="0" presId="urn:microsoft.com/office/officeart/2018/2/layout/IconVerticalSolidList"/>
    <dgm:cxn modelId="{294E5EDB-0710-4538-B11C-87DA855C3640}" type="presParOf" srcId="{65930299-32DD-429C-B8D0-9347954D5AC0}" destId="{5CE48594-7E32-4083-A650-BCC494050B3F}" srcOrd="2" destOrd="0" presId="urn:microsoft.com/office/officeart/2018/2/layout/IconVerticalSolidList"/>
    <dgm:cxn modelId="{31516011-E1F0-4090-9FCD-2767E4FB0BC4}" type="presParOf" srcId="{65930299-32DD-429C-B8D0-9347954D5AC0}" destId="{0B26A847-79C4-4768-869A-D93B63303FB8}" srcOrd="3" destOrd="0" presId="urn:microsoft.com/office/officeart/2018/2/layout/IconVerticalSolidList"/>
    <dgm:cxn modelId="{22CBCAB3-AA6E-4C20-9615-60EA91DAD427}" type="presParOf" srcId="{211A4FEB-691F-425A-A6AC-4CF625F13A48}" destId="{3712DDCD-88A2-4CBB-B69D-3FE9F19F0283}" srcOrd="5" destOrd="0" presId="urn:microsoft.com/office/officeart/2018/2/layout/IconVerticalSolidList"/>
    <dgm:cxn modelId="{EE04DC72-E6AB-48F6-B564-BA43B6654E2D}" type="presParOf" srcId="{211A4FEB-691F-425A-A6AC-4CF625F13A48}" destId="{BE87750C-9738-40E6-B9CF-2252C6964C65}" srcOrd="6" destOrd="0" presId="urn:microsoft.com/office/officeart/2018/2/layout/IconVerticalSolidList"/>
    <dgm:cxn modelId="{1F05D5CD-C91B-4522-9D60-DA13F687BE9D}" type="presParOf" srcId="{BE87750C-9738-40E6-B9CF-2252C6964C65}" destId="{4108D94E-1F41-4671-8981-0BE2E78C6E87}" srcOrd="0" destOrd="0" presId="urn:microsoft.com/office/officeart/2018/2/layout/IconVerticalSolidList"/>
    <dgm:cxn modelId="{4B899FD7-9121-4EC5-A6D5-FF1C2D308798}" type="presParOf" srcId="{BE87750C-9738-40E6-B9CF-2252C6964C65}" destId="{F626732F-C1B3-4873-932B-797DC67D908E}" srcOrd="1" destOrd="0" presId="urn:microsoft.com/office/officeart/2018/2/layout/IconVerticalSolidList"/>
    <dgm:cxn modelId="{143A73E6-D520-406A-9A36-DAB91D75A0FA}" type="presParOf" srcId="{BE87750C-9738-40E6-B9CF-2252C6964C65}" destId="{F439B730-EA64-4A66-8DC4-6F247C90C6A6}" srcOrd="2" destOrd="0" presId="urn:microsoft.com/office/officeart/2018/2/layout/IconVerticalSolidList"/>
    <dgm:cxn modelId="{97FFB02D-226D-4367-B38D-E27F13B76916}" type="presParOf" srcId="{BE87750C-9738-40E6-B9CF-2252C6964C65}" destId="{9C8383F0-9C6A-41AD-AC94-C586874FEC59}" srcOrd="3" destOrd="0" presId="urn:microsoft.com/office/officeart/2018/2/layout/IconVerticalSolidList"/>
    <dgm:cxn modelId="{35A78C77-25C5-498C-BB66-1D93103DBE79}" type="presParOf" srcId="{211A4FEB-691F-425A-A6AC-4CF625F13A48}" destId="{1331D4E2-581C-4914-8FEA-D9352F736723}" srcOrd="7" destOrd="0" presId="urn:microsoft.com/office/officeart/2018/2/layout/IconVerticalSolidList"/>
    <dgm:cxn modelId="{2FABAC0C-8D63-4FD2-814A-9AF47EC9C3B3}" type="presParOf" srcId="{211A4FEB-691F-425A-A6AC-4CF625F13A48}" destId="{A29C0598-471F-4943-A888-9CB6B66834FF}" srcOrd="8" destOrd="0" presId="urn:microsoft.com/office/officeart/2018/2/layout/IconVerticalSolidList"/>
    <dgm:cxn modelId="{FA305E48-0A20-498D-BBB8-37DB6F4479FB}" type="presParOf" srcId="{A29C0598-471F-4943-A888-9CB6B66834FF}" destId="{99812B05-F968-4027-AC1E-EC92BE522E22}" srcOrd="0" destOrd="0" presId="urn:microsoft.com/office/officeart/2018/2/layout/IconVerticalSolidList"/>
    <dgm:cxn modelId="{1F3F8D81-BE1A-407B-9BA4-8C2152FB43F1}" type="presParOf" srcId="{A29C0598-471F-4943-A888-9CB6B66834FF}" destId="{280AFC40-897D-499C-9F75-9BC070BD8402}" srcOrd="1" destOrd="0" presId="urn:microsoft.com/office/officeart/2018/2/layout/IconVerticalSolidList"/>
    <dgm:cxn modelId="{B6D30E92-5D01-4283-9EC7-4799B37909B6}" type="presParOf" srcId="{A29C0598-471F-4943-A888-9CB6B66834FF}" destId="{AAD24A54-C8E8-40ED-9FA1-66360C97D709}" srcOrd="2" destOrd="0" presId="urn:microsoft.com/office/officeart/2018/2/layout/IconVerticalSolidList"/>
    <dgm:cxn modelId="{F74E5403-9A58-42D4-A6CB-2A60D90AC000}" type="presParOf" srcId="{A29C0598-471F-4943-A888-9CB6B66834FF}" destId="{B7D5DB43-C375-4AFD-A00D-69415129819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268C9CE0-156A-4926-9A06-081AD6CB20B8}" type="doc">
      <dgm:prSet loTypeId="urn:microsoft.com/office/officeart/2018/2/layout/IconCircleList" loCatId="icon" qsTypeId="urn:microsoft.com/office/officeart/2005/8/quickstyle/simple1#78" qsCatId="simple" csTypeId="urn:microsoft.com/office/officeart/2005/8/colors/accent1_2#78" csCatId="accent1" phldr="1"/>
      <dgm:spPr/>
      <dgm:t>
        <a:bodyPr/>
        <a:lstStyle/>
        <a:p>
          <a:endParaRPr lang="en-US"/>
        </a:p>
      </dgm:t>
    </dgm:pt>
    <dgm:pt modelId="{E913D61A-B40F-459F-B4E0-0DFDED4B56F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Stakeholder Exercise: Redesign a contested decision using relational leadership.</a:t>
          </a:r>
        </a:p>
      </dgm:t>
    </dgm:pt>
    <dgm:pt modelId="{A8FA7EFA-3D47-4097-ACD0-81C72A516D09}" type="parTrans" cxnId="{09623FAA-BECF-4BBE-877D-F49D0F77B3E5}">
      <dgm:prSet/>
      <dgm:spPr/>
      <dgm:t>
        <a:bodyPr/>
        <a:lstStyle/>
        <a:p>
          <a:endParaRPr lang="en-US"/>
        </a:p>
      </dgm:t>
    </dgm:pt>
    <dgm:pt modelId="{BB8BCCDC-9A43-49FB-8300-569E5903BBDE}" type="sibTrans" cxnId="{09623FAA-BECF-4BBE-877D-F49D0F77B3E5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7D1AAB72-1386-4DB7-B5FA-2642394AE0A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Require evidence: separate observed facts from interpretation.</a:t>
          </a:r>
        </a:p>
      </dgm:t>
    </dgm:pt>
    <dgm:pt modelId="{820604A4-0595-49B8-A586-D806A8AC8E8C}" type="parTrans" cxnId="{CD59CFBE-9197-4DEF-8919-599ACF6196D4}">
      <dgm:prSet/>
      <dgm:spPr/>
      <dgm:t>
        <a:bodyPr/>
        <a:lstStyle/>
        <a:p>
          <a:endParaRPr lang="en-US"/>
        </a:p>
      </dgm:t>
    </dgm:pt>
    <dgm:pt modelId="{E6280552-4B91-4AEC-B07F-29D97FA9FEBC}" type="sibTrans" cxnId="{CD59CFBE-9197-4DEF-8919-599ACF6196D4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C1FD7BB6-B0A1-425C-B41E-86C87BA178E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Require counter-argument: what alternative explanation could account for the same problem?</a:t>
          </a:r>
        </a:p>
      </dgm:t>
    </dgm:pt>
    <dgm:pt modelId="{13951007-EC06-43E0-BA97-3AB0505D06B3}" type="parTrans" cxnId="{690F66FD-1FDE-44DD-997E-ABD918778885}">
      <dgm:prSet/>
      <dgm:spPr/>
      <dgm:t>
        <a:bodyPr/>
        <a:lstStyle/>
        <a:p>
          <a:endParaRPr lang="en-US"/>
        </a:p>
      </dgm:t>
    </dgm:pt>
    <dgm:pt modelId="{B3628A37-93FB-42FC-A411-9D18BB7DFA04}" type="sibTrans" cxnId="{690F66FD-1FDE-44DD-997E-ABD918778885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DDC1DC8C-0523-4DE8-AC71-68AC1003970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End with one institutional change and one leadership/mindset change.</a:t>
          </a:r>
        </a:p>
      </dgm:t>
    </dgm:pt>
    <dgm:pt modelId="{5D5C71DA-4BD7-4BA4-AF81-ED6FAB55FABF}" type="parTrans" cxnId="{CA4E6B74-24D5-4933-BB3E-2D41DE120CCF}">
      <dgm:prSet/>
      <dgm:spPr/>
      <dgm:t>
        <a:bodyPr/>
        <a:lstStyle/>
        <a:p>
          <a:endParaRPr lang="en-US"/>
        </a:p>
      </dgm:t>
    </dgm:pt>
    <dgm:pt modelId="{3A7CA410-545F-4CC5-B2B8-16CF0850B734}" type="sibTrans" cxnId="{CA4E6B74-24D5-4933-BB3E-2D41DE120CCF}">
      <dgm:prSet/>
      <dgm:spPr/>
      <dgm:t>
        <a:bodyPr/>
        <a:lstStyle/>
        <a:p>
          <a:endParaRPr lang="en-US"/>
        </a:p>
      </dgm:t>
    </dgm:pt>
    <dgm:pt modelId="{7B72A962-83CC-4B12-937D-12FD0B4B6CEE}" type="pres">
      <dgm:prSet presAssocID="{268C9CE0-156A-4926-9A06-081AD6CB20B8}" presName="root" presStyleCnt="0">
        <dgm:presLayoutVars>
          <dgm:dir/>
          <dgm:resizeHandles val="exact"/>
        </dgm:presLayoutVars>
      </dgm:prSet>
      <dgm:spPr/>
    </dgm:pt>
    <dgm:pt modelId="{A46396E5-E513-4605-B350-BC2A399E51AA}" type="pres">
      <dgm:prSet presAssocID="{268C9CE0-156A-4926-9A06-081AD6CB20B8}" presName="container" presStyleCnt="0">
        <dgm:presLayoutVars>
          <dgm:dir/>
          <dgm:resizeHandles val="exact"/>
        </dgm:presLayoutVars>
      </dgm:prSet>
      <dgm:spPr/>
    </dgm:pt>
    <dgm:pt modelId="{34B29C52-425B-4482-904D-96949FB2AC0D}" type="pres">
      <dgm:prSet presAssocID="{E913D61A-B40F-459F-B4E0-0DFDED4B56F0}" presName="compNode" presStyleCnt="0"/>
      <dgm:spPr/>
    </dgm:pt>
    <dgm:pt modelId="{C8C0E989-0C7B-4181-A5E8-79F1269AD0EF}" type="pres">
      <dgm:prSet presAssocID="{E913D61A-B40F-459F-B4E0-0DFDED4B56F0}" presName="iconBgRect" presStyleLbl="bgShp" presStyleIdx="0" presStyleCnt="4"/>
      <dgm:spPr/>
    </dgm:pt>
    <dgm:pt modelId="{6CFFF934-B90A-49B5-BA7B-7B6D32D0A8F6}" type="pres">
      <dgm:prSet presAssocID="{E913D61A-B40F-459F-B4E0-0DFDED4B56F0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58470521-6729-4393-999A-129ACFC4B356}" type="pres">
      <dgm:prSet presAssocID="{E913D61A-B40F-459F-B4E0-0DFDED4B56F0}" presName="spaceRect" presStyleCnt="0"/>
      <dgm:spPr/>
    </dgm:pt>
    <dgm:pt modelId="{41E32643-6A92-41A7-82AD-36BCD33DAEC2}" type="pres">
      <dgm:prSet presAssocID="{E913D61A-B40F-459F-B4E0-0DFDED4B56F0}" presName="textRect" presStyleLbl="revTx" presStyleIdx="0" presStyleCnt="4">
        <dgm:presLayoutVars>
          <dgm:chMax val="1"/>
          <dgm:chPref val="1"/>
        </dgm:presLayoutVars>
      </dgm:prSet>
      <dgm:spPr/>
    </dgm:pt>
    <dgm:pt modelId="{762877F4-A485-4EF3-AC60-C756D3D75433}" type="pres">
      <dgm:prSet presAssocID="{BB8BCCDC-9A43-49FB-8300-569E5903BBDE}" presName="sibTrans" presStyleLbl="sibTrans2D1" presStyleIdx="0" presStyleCnt="0"/>
      <dgm:spPr/>
    </dgm:pt>
    <dgm:pt modelId="{F0E94B31-DDC1-4932-8B0E-44EA92E46ECC}" type="pres">
      <dgm:prSet presAssocID="{7D1AAB72-1386-4DB7-B5FA-2642394AE0AC}" presName="compNode" presStyleCnt="0"/>
      <dgm:spPr/>
    </dgm:pt>
    <dgm:pt modelId="{E195ACB0-E262-4C91-8A2C-09E9A946D401}" type="pres">
      <dgm:prSet presAssocID="{7D1AAB72-1386-4DB7-B5FA-2642394AE0AC}" presName="iconBgRect" presStyleLbl="bgShp" presStyleIdx="1" presStyleCnt="4"/>
      <dgm:spPr/>
    </dgm:pt>
    <dgm:pt modelId="{71216884-D2F7-421B-A1EB-3F98876F6289}" type="pres">
      <dgm:prSet presAssocID="{7D1AAB72-1386-4DB7-B5FA-2642394AE0AC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87F05931-A649-40AC-848D-1D2471FC0AFC}" type="pres">
      <dgm:prSet presAssocID="{7D1AAB72-1386-4DB7-B5FA-2642394AE0AC}" presName="spaceRect" presStyleCnt="0"/>
      <dgm:spPr/>
    </dgm:pt>
    <dgm:pt modelId="{827019A6-0940-4CDB-9DB0-03E278258DA6}" type="pres">
      <dgm:prSet presAssocID="{7D1AAB72-1386-4DB7-B5FA-2642394AE0AC}" presName="textRect" presStyleLbl="revTx" presStyleIdx="1" presStyleCnt="4">
        <dgm:presLayoutVars>
          <dgm:chMax val="1"/>
          <dgm:chPref val="1"/>
        </dgm:presLayoutVars>
      </dgm:prSet>
      <dgm:spPr/>
    </dgm:pt>
    <dgm:pt modelId="{88F2256A-5D10-4EE3-BAAA-98B8C312F811}" type="pres">
      <dgm:prSet presAssocID="{E6280552-4B91-4AEC-B07F-29D97FA9FEBC}" presName="sibTrans" presStyleLbl="sibTrans2D1" presStyleIdx="0" presStyleCnt="0"/>
      <dgm:spPr/>
    </dgm:pt>
    <dgm:pt modelId="{9B69150E-9A66-4FA3-B351-CCEA5DE35B6C}" type="pres">
      <dgm:prSet presAssocID="{C1FD7BB6-B0A1-425C-B41E-86C87BA178E1}" presName="compNode" presStyleCnt="0"/>
      <dgm:spPr/>
    </dgm:pt>
    <dgm:pt modelId="{3E602A21-D9BD-4312-8269-C4AD7EA75F48}" type="pres">
      <dgm:prSet presAssocID="{C1FD7BB6-B0A1-425C-B41E-86C87BA178E1}" presName="iconBgRect" presStyleLbl="bgShp" presStyleIdx="2" presStyleCnt="4"/>
      <dgm:spPr/>
    </dgm:pt>
    <dgm:pt modelId="{496E5E42-B287-4979-9E72-BA3909574ABC}" type="pres">
      <dgm:prSet presAssocID="{C1FD7BB6-B0A1-425C-B41E-86C87BA178E1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Question mark"/>
        </a:ext>
      </dgm:extLst>
    </dgm:pt>
    <dgm:pt modelId="{FBF4D5D7-E237-4EDE-A036-6D7AF54382E2}" type="pres">
      <dgm:prSet presAssocID="{C1FD7BB6-B0A1-425C-B41E-86C87BA178E1}" presName="spaceRect" presStyleCnt="0"/>
      <dgm:spPr/>
    </dgm:pt>
    <dgm:pt modelId="{84C22DE8-82BB-477A-82EB-CDED7C9C3DF9}" type="pres">
      <dgm:prSet presAssocID="{C1FD7BB6-B0A1-425C-B41E-86C87BA178E1}" presName="textRect" presStyleLbl="revTx" presStyleIdx="2" presStyleCnt="4">
        <dgm:presLayoutVars>
          <dgm:chMax val="1"/>
          <dgm:chPref val="1"/>
        </dgm:presLayoutVars>
      </dgm:prSet>
      <dgm:spPr/>
    </dgm:pt>
    <dgm:pt modelId="{4C7DA8BB-8442-4BB9-8A2C-8489CB5FB0E6}" type="pres">
      <dgm:prSet presAssocID="{B3628A37-93FB-42FC-A411-9D18BB7DFA04}" presName="sibTrans" presStyleLbl="sibTrans2D1" presStyleIdx="0" presStyleCnt="0"/>
      <dgm:spPr/>
    </dgm:pt>
    <dgm:pt modelId="{728BB2F7-4EDF-46A5-A0D0-097213E4B772}" type="pres">
      <dgm:prSet presAssocID="{DDC1DC8C-0523-4DE8-AC71-68AC10039700}" presName="compNode" presStyleCnt="0"/>
      <dgm:spPr/>
    </dgm:pt>
    <dgm:pt modelId="{B21202DD-4A6A-4F2C-857C-74395E616E37}" type="pres">
      <dgm:prSet presAssocID="{DDC1DC8C-0523-4DE8-AC71-68AC10039700}" presName="iconBgRect" presStyleLbl="bgShp" presStyleIdx="3" presStyleCnt="4"/>
      <dgm:spPr/>
    </dgm:pt>
    <dgm:pt modelId="{A256FE92-B281-4615-8281-6C4EA0521C6B}" type="pres">
      <dgm:prSet presAssocID="{DDC1DC8C-0523-4DE8-AC71-68AC10039700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aptain"/>
        </a:ext>
      </dgm:extLst>
    </dgm:pt>
    <dgm:pt modelId="{826B0598-06C2-449E-9A24-20107F91FA81}" type="pres">
      <dgm:prSet presAssocID="{DDC1DC8C-0523-4DE8-AC71-68AC10039700}" presName="spaceRect" presStyleCnt="0"/>
      <dgm:spPr/>
    </dgm:pt>
    <dgm:pt modelId="{116F83F8-3778-4BCB-9A7A-655634F0AD72}" type="pres">
      <dgm:prSet presAssocID="{DDC1DC8C-0523-4DE8-AC71-68AC10039700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BDC1A417-4D1C-44BF-BEF6-CAE3652D070D}" type="presOf" srcId="{7D1AAB72-1386-4DB7-B5FA-2642394AE0AC}" destId="{827019A6-0940-4CDB-9DB0-03E278258DA6}" srcOrd="0" destOrd="0" presId="urn:microsoft.com/office/officeart/2018/2/layout/IconCircleList"/>
    <dgm:cxn modelId="{37BF855B-4AB4-4D8C-8007-4D5B9B488A34}" type="presOf" srcId="{268C9CE0-156A-4926-9A06-081AD6CB20B8}" destId="{7B72A962-83CC-4B12-937D-12FD0B4B6CEE}" srcOrd="0" destOrd="0" presId="urn:microsoft.com/office/officeart/2018/2/layout/IconCircleList"/>
    <dgm:cxn modelId="{A911F643-FE70-4C22-AE75-CE90B342F3FB}" type="presOf" srcId="{C1FD7BB6-B0A1-425C-B41E-86C87BA178E1}" destId="{84C22DE8-82BB-477A-82EB-CDED7C9C3DF9}" srcOrd="0" destOrd="0" presId="urn:microsoft.com/office/officeart/2018/2/layout/IconCircleList"/>
    <dgm:cxn modelId="{CA4E6B74-24D5-4933-BB3E-2D41DE120CCF}" srcId="{268C9CE0-156A-4926-9A06-081AD6CB20B8}" destId="{DDC1DC8C-0523-4DE8-AC71-68AC10039700}" srcOrd="3" destOrd="0" parTransId="{5D5C71DA-4BD7-4BA4-AF81-ED6FAB55FABF}" sibTransId="{3A7CA410-545F-4CC5-B2B8-16CF0850B734}"/>
    <dgm:cxn modelId="{D2B5A576-8AA9-4382-AA60-26F888793703}" type="presOf" srcId="{B3628A37-93FB-42FC-A411-9D18BB7DFA04}" destId="{4C7DA8BB-8442-4BB9-8A2C-8489CB5FB0E6}" srcOrd="0" destOrd="0" presId="urn:microsoft.com/office/officeart/2018/2/layout/IconCircleList"/>
    <dgm:cxn modelId="{19A4EAA8-6FAD-4C0B-990B-317267B6FECD}" type="presOf" srcId="{BB8BCCDC-9A43-49FB-8300-569E5903BBDE}" destId="{762877F4-A485-4EF3-AC60-C756D3D75433}" srcOrd="0" destOrd="0" presId="urn:microsoft.com/office/officeart/2018/2/layout/IconCircleList"/>
    <dgm:cxn modelId="{34ED23A9-E013-499F-909C-89F33BB53384}" type="presOf" srcId="{DDC1DC8C-0523-4DE8-AC71-68AC10039700}" destId="{116F83F8-3778-4BCB-9A7A-655634F0AD72}" srcOrd="0" destOrd="0" presId="urn:microsoft.com/office/officeart/2018/2/layout/IconCircleList"/>
    <dgm:cxn modelId="{09623FAA-BECF-4BBE-877D-F49D0F77B3E5}" srcId="{268C9CE0-156A-4926-9A06-081AD6CB20B8}" destId="{E913D61A-B40F-459F-B4E0-0DFDED4B56F0}" srcOrd="0" destOrd="0" parTransId="{A8FA7EFA-3D47-4097-ACD0-81C72A516D09}" sibTransId="{BB8BCCDC-9A43-49FB-8300-569E5903BBDE}"/>
    <dgm:cxn modelId="{CD59CFBE-9197-4DEF-8919-599ACF6196D4}" srcId="{268C9CE0-156A-4926-9A06-081AD6CB20B8}" destId="{7D1AAB72-1386-4DB7-B5FA-2642394AE0AC}" srcOrd="1" destOrd="0" parTransId="{820604A4-0595-49B8-A586-D806A8AC8E8C}" sibTransId="{E6280552-4B91-4AEC-B07F-29D97FA9FEBC}"/>
    <dgm:cxn modelId="{3FCE5CE4-2394-49D6-849D-5D7C2D62C4BE}" type="presOf" srcId="{E913D61A-B40F-459F-B4E0-0DFDED4B56F0}" destId="{41E32643-6A92-41A7-82AD-36BCD33DAEC2}" srcOrd="0" destOrd="0" presId="urn:microsoft.com/office/officeart/2018/2/layout/IconCircleList"/>
    <dgm:cxn modelId="{87C196F2-21A5-421F-BF80-ECBBFDF7136C}" type="presOf" srcId="{E6280552-4B91-4AEC-B07F-29D97FA9FEBC}" destId="{88F2256A-5D10-4EE3-BAAA-98B8C312F811}" srcOrd="0" destOrd="0" presId="urn:microsoft.com/office/officeart/2018/2/layout/IconCircleList"/>
    <dgm:cxn modelId="{690F66FD-1FDE-44DD-997E-ABD918778885}" srcId="{268C9CE0-156A-4926-9A06-081AD6CB20B8}" destId="{C1FD7BB6-B0A1-425C-B41E-86C87BA178E1}" srcOrd="2" destOrd="0" parTransId="{13951007-EC06-43E0-BA97-3AB0505D06B3}" sibTransId="{B3628A37-93FB-42FC-A411-9D18BB7DFA04}"/>
    <dgm:cxn modelId="{FC642D23-A4A2-4558-9802-737321D06293}" type="presParOf" srcId="{7B72A962-83CC-4B12-937D-12FD0B4B6CEE}" destId="{A46396E5-E513-4605-B350-BC2A399E51AA}" srcOrd="0" destOrd="0" presId="urn:microsoft.com/office/officeart/2018/2/layout/IconCircleList"/>
    <dgm:cxn modelId="{16CF2807-936F-4780-8725-BF5BB46D6D69}" type="presParOf" srcId="{A46396E5-E513-4605-B350-BC2A399E51AA}" destId="{34B29C52-425B-4482-904D-96949FB2AC0D}" srcOrd="0" destOrd="0" presId="urn:microsoft.com/office/officeart/2018/2/layout/IconCircleList"/>
    <dgm:cxn modelId="{2A8522E9-4E4A-4E30-9816-D0AF5E66F367}" type="presParOf" srcId="{34B29C52-425B-4482-904D-96949FB2AC0D}" destId="{C8C0E989-0C7B-4181-A5E8-79F1269AD0EF}" srcOrd="0" destOrd="0" presId="urn:microsoft.com/office/officeart/2018/2/layout/IconCircleList"/>
    <dgm:cxn modelId="{77F60AF2-42F4-4D72-8010-002A3C871044}" type="presParOf" srcId="{34B29C52-425B-4482-904D-96949FB2AC0D}" destId="{6CFFF934-B90A-49B5-BA7B-7B6D32D0A8F6}" srcOrd="1" destOrd="0" presId="urn:microsoft.com/office/officeart/2018/2/layout/IconCircleList"/>
    <dgm:cxn modelId="{39A21EF1-2542-4AC5-B68C-F6681B830303}" type="presParOf" srcId="{34B29C52-425B-4482-904D-96949FB2AC0D}" destId="{58470521-6729-4393-999A-129ACFC4B356}" srcOrd="2" destOrd="0" presId="urn:microsoft.com/office/officeart/2018/2/layout/IconCircleList"/>
    <dgm:cxn modelId="{C98226C2-81B0-4CA8-8238-8A4EC3AE5357}" type="presParOf" srcId="{34B29C52-425B-4482-904D-96949FB2AC0D}" destId="{41E32643-6A92-41A7-82AD-36BCD33DAEC2}" srcOrd="3" destOrd="0" presId="urn:microsoft.com/office/officeart/2018/2/layout/IconCircleList"/>
    <dgm:cxn modelId="{CA971482-A2BB-45AD-A9F7-4FB406B309E9}" type="presParOf" srcId="{A46396E5-E513-4605-B350-BC2A399E51AA}" destId="{762877F4-A485-4EF3-AC60-C756D3D75433}" srcOrd="1" destOrd="0" presId="urn:microsoft.com/office/officeart/2018/2/layout/IconCircleList"/>
    <dgm:cxn modelId="{8CFEC962-B573-4FEE-92B5-6E70D09B1154}" type="presParOf" srcId="{A46396E5-E513-4605-B350-BC2A399E51AA}" destId="{F0E94B31-DDC1-4932-8B0E-44EA92E46ECC}" srcOrd="2" destOrd="0" presId="urn:microsoft.com/office/officeart/2018/2/layout/IconCircleList"/>
    <dgm:cxn modelId="{E0383ADF-248F-4DB2-8CE2-580989A2FC1F}" type="presParOf" srcId="{F0E94B31-DDC1-4932-8B0E-44EA92E46ECC}" destId="{E195ACB0-E262-4C91-8A2C-09E9A946D401}" srcOrd="0" destOrd="0" presId="urn:microsoft.com/office/officeart/2018/2/layout/IconCircleList"/>
    <dgm:cxn modelId="{56DDC3D5-6B9F-411A-B818-7A1C17B585E7}" type="presParOf" srcId="{F0E94B31-DDC1-4932-8B0E-44EA92E46ECC}" destId="{71216884-D2F7-421B-A1EB-3F98876F6289}" srcOrd="1" destOrd="0" presId="urn:microsoft.com/office/officeart/2018/2/layout/IconCircleList"/>
    <dgm:cxn modelId="{8507798B-9483-4161-B0DC-1F8898201474}" type="presParOf" srcId="{F0E94B31-DDC1-4932-8B0E-44EA92E46ECC}" destId="{87F05931-A649-40AC-848D-1D2471FC0AFC}" srcOrd="2" destOrd="0" presId="urn:microsoft.com/office/officeart/2018/2/layout/IconCircleList"/>
    <dgm:cxn modelId="{7DA75097-A166-4DC1-8A4C-FE0DD2742FE3}" type="presParOf" srcId="{F0E94B31-DDC1-4932-8B0E-44EA92E46ECC}" destId="{827019A6-0940-4CDB-9DB0-03E278258DA6}" srcOrd="3" destOrd="0" presId="urn:microsoft.com/office/officeart/2018/2/layout/IconCircleList"/>
    <dgm:cxn modelId="{B9EE568E-FDED-44CD-AFDB-2815F2CA01B8}" type="presParOf" srcId="{A46396E5-E513-4605-B350-BC2A399E51AA}" destId="{88F2256A-5D10-4EE3-BAAA-98B8C312F811}" srcOrd="3" destOrd="0" presId="urn:microsoft.com/office/officeart/2018/2/layout/IconCircleList"/>
    <dgm:cxn modelId="{19DBD74C-8785-4E8B-BC61-9B0F2AEBBA66}" type="presParOf" srcId="{A46396E5-E513-4605-B350-BC2A399E51AA}" destId="{9B69150E-9A66-4FA3-B351-CCEA5DE35B6C}" srcOrd="4" destOrd="0" presId="urn:microsoft.com/office/officeart/2018/2/layout/IconCircleList"/>
    <dgm:cxn modelId="{CB4E236C-D28F-4385-9D32-6A6C03B2A4CF}" type="presParOf" srcId="{9B69150E-9A66-4FA3-B351-CCEA5DE35B6C}" destId="{3E602A21-D9BD-4312-8269-C4AD7EA75F48}" srcOrd="0" destOrd="0" presId="urn:microsoft.com/office/officeart/2018/2/layout/IconCircleList"/>
    <dgm:cxn modelId="{40215BA0-4DAE-4E6A-905C-303DCC55C732}" type="presParOf" srcId="{9B69150E-9A66-4FA3-B351-CCEA5DE35B6C}" destId="{496E5E42-B287-4979-9E72-BA3909574ABC}" srcOrd="1" destOrd="0" presId="urn:microsoft.com/office/officeart/2018/2/layout/IconCircleList"/>
    <dgm:cxn modelId="{69F2EFB0-DABD-4686-9AC9-8732CCBEAF26}" type="presParOf" srcId="{9B69150E-9A66-4FA3-B351-CCEA5DE35B6C}" destId="{FBF4D5D7-E237-4EDE-A036-6D7AF54382E2}" srcOrd="2" destOrd="0" presId="urn:microsoft.com/office/officeart/2018/2/layout/IconCircleList"/>
    <dgm:cxn modelId="{882F1046-8EAD-4933-96AB-784078BF5432}" type="presParOf" srcId="{9B69150E-9A66-4FA3-B351-CCEA5DE35B6C}" destId="{84C22DE8-82BB-477A-82EB-CDED7C9C3DF9}" srcOrd="3" destOrd="0" presId="urn:microsoft.com/office/officeart/2018/2/layout/IconCircleList"/>
    <dgm:cxn modelId="{4AC5F738-DBF4-427B-B211-F8D8F23A72A9}" type="presParOf" srcId="{A46396E5-E513-4605-B350-BC2A399E51AA}" destId="{4C7DA8BB-8442-4BB9-8A2C-8489CB5FB0E6}" srcOrd="5" destOrd="0" presId="urn:microsoft.com/office/officeart/2018/2/layout/IconCircleList"/>
    <dgm:cxn modelId="{64393230-B576-4BB5-9D2C-59718EEDF6E4}" type="presParOf" srcId="{A46396E5-E513-4605-B350-BC2A399E51AA}" destId="{728BB2F7-4EDF-46A5-A0D0-097213E4B772}" srcOrd="6" destOrd="0" presId="urn:microsoft.com/office/officeart/2018/2/layout/IconCircleList"/>
    <dgm:cxn modelId="{271FEBBA-55D3-4BE1-A315-6D760CB2F49C}" type="presParOf" srcId="{728BB2F7-4EDF-46A5-A0D0-097213E4B772}" destId="{B21202DD-4A6A-4F2C-857C-74395E616E37}" srcOrd="0" destOrd="0" presId="urn:microsoft.com/office/officeart/2018/2/layout/IconCircleList"/>
    <dgm:cxn modelId="{0643EEA2-B06A-4521-8216-AF9A83E9526C}" type="presParOf" srcId="{728BB2F7-4EDF-46A5-A0D0-097213E4B772}" destId="{A256FE92-B281-4615-8281-6C4EA0521C6B}" srcOrd="1" destOrd="0" presId="urn:microsoft.com/office/officeart/2018/2/layout/IconCircleList"/>
    <dgm:cxn modelId="{0024E595-F09E-4768-B86C-857DD094D92C}" type="presParOf" srcId="{728BB2F7-4EDF-46A5-A0D0-097213E4B772}" destId="{826B0598-06C2-449E-9A24-20107F91FA81}" srcOrd="2" destOrd="0" presId="urn:microsoft.com/office/officeart/2018/2/layout/IconCircleList"/>
    <dgm:cxn modelId="{0BC55AFF-181B-48E1-B5F2-A0F49E3829B0}" type="presParOf" srcId="{728BB2F7-4EDF-46A5-A0D0-097213E4B772}" destId="{116F83F8-3778-4BCB-9A7A-655634F0AD72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65AFE5C6-077A-4452-92A1-F5390799DAD6}" type="doc">
      <dgm:prSet loTypeId="urn:microsoft.com/office/officeart/2018/2/layout/IconVerticalSolidList" loCatId="icon" qsTypeId="urn:microsoft.com/office/officeart/2005/8/quickstyle/simple1#83" qsCatId="simple" csTypeId="urn:microsoft.com/office/officeart/2005/8/colors/accent1_2#83" csCatId="accent1" phldr="1"/>
      <dgm:spPr/>
      <dgm:t>
        <a:bodyPr/>
        <a:lstStyle/>
        <a:p>
          <a:endParaRPr lang="en-US"/>
        </a:p>
      </dgm:t>
    </dgm:pt>
    <dgm:pt modelId="{D74F6B1A-D165-418B-92F1-DC0D33F5C42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Where does the central argument of Module 5 illuminate leadership practice—and where might it oversimplify?</a:t>
          </a:r>
        </a:p>
      </dgm:t>
    </dgm:pt>
    <dgm:pt modelId="{F074D500-9F28-43A7-B1CD-17805C3F271C}" type="parTrans" cxnId="{F0866186-B40E-46C4-BC54-314FB6650F17}">
      <dgm:prSet/>
      <dgm:spPr/>
      <dgm:t>
        <a:bodyPr/>
        <a:lstStyle/>
        <a:p>
          <a:endParaRPr lang="en-US"/>
        </a:p>
      </dgm:t>
    </dgm:pt>
    <dgm:pt modelId="{4910C008-E696-4734-9BC3-337749EA0C89}" type="sibTrans" cxnId="{F0866186-B40E-46C4-BC54-314FB6650F17}">
      <dgm:prSet/>
      <dgm:spPr/>
      <dgm:t>
        <a:bodyPr/>
        <a:lstStyle/>
        <a:p>
          <a:endParaRPr lang="en-US"/>
        </a:p>
      </dgm:t>
    </dgm:pt>
    <dgm:pt modelId="{A4CDF57B-2259-4B7D-90C7-88B96F8CF05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How should leaders balance communal obligation with impartial justice?</a:t>
          </a:r>
        </a:p>
      </dgm:t>
    </dgm:pt>
    <dgm:pt modelId="{891DDE09-F5BA-4D10-AFDD-06009E02FE2E}" type="parTrans" cxnId="{B668674E-68ED-4622-9BCA-3B4ABF951229}">
      <dgm:prSet/>
      <dgm:spPr/>
      <dgm:t>
        <a:bodyPr/>
        <a:lstStyle/>
        <a:p>
          <a:endParaRPr lang="en-US"/>
        </a:p>
      </dgm:t>
    </dgm:pt>
    <dgm:pt modelId="{9464816A-0DA2-4B26-A801-0F576E4F6D3D}" type="sibTrans" cxnId="{B668674E-68ED-4622-9BCA-3B4ABF951229}">
      <dgm:prSet/>
      <dgm:spPr/>
      <dgm:t>
        <a:bodyPr/>
        <a:lstStyle/>
        <a:p>
          <a:endParaRPr lang="en-US"/>
        </a:p>
      </dgm:t>
    </dgm:pt>
    <dgm:pt modelId="{3F5F427C-97FB-4733-BEA8-9A56E03F2DF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Which part of the problem is within leadership agency, and which requires structural reform?</a:t>
          </a:r>
        </a:p>
      </dgm:t>
    </dgm:pt>
    <dgm:pt modelId="{47631592-28F8-4D60-A118-F12CC8E67490}" type="parTrans" cxnId="{A2235519-A554-459F-95F1-B143FB684274}">
      <dgm:prSet/>
      <dgm:spPr/>
      <dgm:t>
        <a:bodyPr/>
        <a:lstStyle/>
        <a:p>
          <a:endParaRPr lang="en-US"/>
        </a:p>
      </dgm:t>
    </dgm:pt>
    <dgm:pt modelId="{8F3995BB-77CA-4E87-B688-BE7498D59C22}" type="sibTrans" cxnId="{A2235519-A554-459F-95F1-B143FB684274}">
      <dgm:prSet/>
      <dgm:spPr/>
      <dgm:t>
        <a:bodyPr/>
        <a:lstStyle/>
        <a:p>
          <a:endParaRPr lang="en-US"/>
        </a:p>
      </dgm:t>
    </dgm:pt>
    <dgm:pt modelId="{CBAAC917-E803-413C-AFEC-5844A65EBF7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What would success look like in five years, and what evidence would demonstrate it?</a:t>
          </a:r>
        </a:p>
      </dgm:t>
    </dgm:pt>
    <dgm:pt modelId="{781DB738-410B-4B68-B5FB-A96B2C918ECC}" type="parTrans" cxnId="{D6AB7730-7F34-4CBD-B25F-8BA2060E05E4}">
      <dgm:prSet/>
      <dgm:spPr/>
      <dgm:t>
        <a:bodyPr/>
        <a:lstStyle/>
        <a:p>
          <a:endParaRPr lang="en-US"/>
        </a:p>
      </dgm:t>
    </dgm:pt>
    <dgm:pt modelId="{716341D5-24AA-439B-A6F6-DAB4F7B99C89}" type="sibTrans" cxnId="{D6AB7730-7F34-4CBD-B25F-8BA2060E05E4}">
      <dgm:prSet/>
      <dgm:spPr/>
      <dgm:t>
        <a:bodyPr/>
        <a:lstStyle/>
        <a:p>
          <a:endParaRPr lang="en-US"/>
        </a:p>
      </dgm:t>
    </dgm:pt>
    <dgm:pt modelId="{730D7B33-0DB2-449F-AA66-8DE77FE7AE3C}" type="pres">
      <dgm:prSet presAssocID="{65AFE5C6-077A-4452-92A1-F5390799DAD6}" presName="root" presStyleCnt="0">
        <dgm:presLayoutVars>
          <dgm:dir/>
          <dgm:resizeHandles val="exact"/>
        </dgm:presLayoutVars>
      </dgm:prSet>
      <dgm:spPr/>
    </dgm:pt>
    <dgm:pt modelId="{F82C96CB-4D97-4976-AF36-77F768C775D4}" type="pres">
      <dgm:prSet presAssocID="{D74F6B1A-D165-418B-92F1-DC0D33F5C427}" presName="compNode" presStyleCnt="0"/>
      <dgm:spPr/>
    </dgm:pt>
    <dgm:pt modelId="{A318E0FB-2839-4919-9159-11CDA2E65EB4}" type="pres">
      <dgm:prSet presAssocID="{D74F6B1A-D165-418B-92F1-DC0D33F5C427}" presName="bgRect" presStyleLbl="bgShp" presStyleIdx="0" presStyleCnt="4"/>
      <dgm:spPr/>
    </dgm:pt>
    <dgm:pt modelId="{E2069334-0F3F-47BF-938C-65C3F2785CD6}" type="pres">
      <dgm:prSet presAssocID="{D74F6B1A-D165-418B-92F1-DC0D33F5C427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ghtbulb"/>
        </a:ext>
      </dgm:extLst>
    </dgm:pt>
    <dgm:pt modelId="{3307F691-E27A-4F69-94E6-F012D4961EE1}" type="pres">
      <dgm:prSet presAssocID="{D74F6B1A-D165-418B-92F1-DC0D33F5C427}" presName="spaceRect" presStyleCnt="0"/>
      <dgm:spPr/>
    </dgm:pt>
    <dgm:pt modelId="{FBCD31D5-CE86-476F-B92C-DAF715B14C16}" type="pres">
      <dgm:prSet presAssocID="{D74F6B1A-D165-418B-92F1-DC0D33F5C427}" presName="parTx" presStyleLbl="revTx" presStyleIdx="0" presStyleCnt="4">
        <dgm:presLayoutVars>
          <dgm:chMax val="0"/>
          <dgm:chPref val="0"/>
        </dgm:presLayoutVars>
      </dgm:prSet>
      <dgm:spPr/>
    </dgm:pt>
    <dgm:pt modelId="{E165DB2C-BDA9-4A15-AECF-9BDA9C037CFF}" type="pres">
      <dgm:prSet presAssocID="{4910C008-E696-4734-9BC3-337749EA0C89}" presName="sibTrans" presStyleCnt="0"/>
      <dgm:spPr/>
    </dgm:pt>
    <dgm:pt modelId="{0B75D065-DF6A-4314-A544-6BB4AAF5A13A}" type="pres">
      <dgm:prSet presAssocID="{A4CDF57B-2259-4B7D-90C7-88B96F8CF05B}" presName="compNode" presStyleCnt="0"/>
      <dgm:spPr/>
    </dgm:pt>
    <dgm:pt modelId="{9067144A-F1C1-4414-B535-3C95C8680686}" type="pres">
      <dgm:prSet presAssocID="{A4CDF57B-2259-4B7D-90C7-88B96F8CF05B}" presName="bgRect" presStyleLbl="bgShp" presStyleIdx="1" presStyleCnt="4"/>
      <dgm:spPr/>
    </dgm:pt>
    <dgm:pt modelId="{C8C1247B-8459-44CE-A743-9FAD9EB31A76}" type="pres">
      <dgm:prSet presAssocID="{A4CDF57B-2259-4B7D-90C7-88B96F8CF05B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A61B9A4F-930E-4205-834E-755A66D60FF8}" type="pres">
      <dgm:prSet presAssocID="{A4CDF57B-2259-4B7D-90C7-88B96F8CF05B}" presName="spaceRect" presStyleCnt="0"/>
      <dgm:spPr/>
    </dgm:pt>
    <dgm:pt modelId="{4D6C1576-8F96-43BB-9554-A21234382EB2}" type="pres">
      <dgm:prSet presAssocID="{A4CDF57B-2259-4B7D-90C7-88B96F8CF05B}" presName="parTx" presStyleLbl="revTx" presStyleIdx="1" presStyleCnt="4">
        <dgm:presLayoutVars>
          <dgm:chMax val="0"/>
          <dgm:chPref val="0"/>
        </dgm:presLayoutVars>
      </dgm:prSet>
      <dgm:spPr/>
    </dgm:pt>
    <dgm:pt modelId="{29F9AEDA-9929-41E6-A8D7-0B1EA56EB464}" type="pres">
      <dgm:prSet presAssocID="{9464816A-0DA2-4B26-A801-0F576E4F6D3D}" presName="sibTrans" presStyleCnt="0"/>
      <dgm:spPr/>
    </dgm:pt>
    <dgm:pt modelId="{8A1D58C1-55B5-4DB8-B420-1BC70EB34FC1}" type="pres">
      <dgm:prSet presAssocID="{3F5F427C-97FB-4733-BEA8-9A56E03F2DF0}" presName="compNode" presStyleCnt="0"/>
      <dgm:spPr/>
    </dgm:pt>
    <dgm:pt modelId="{0375A21E-7706-453E-AB32-2D6F7A8C634B}" type="pres">
      <dgm:prSet presAssocID="{3F5F427C-97FB-4733-BEA8-9A56E03F2DF0}" presName="bgRect" presStyleLbl="bgShp" presStyleIdx="2" presStyleCnt="4"/>
      <dgm:spPr/>
    </dgm:pt>
    <dgm:pt modelId="{7E7522F4-643C-4135-B699-D7FF30AB127F}" type="pres">
      <dgm:prSet presAssocID="{3F5F427C-97FB-4733-BEA8-9A56E03F2DF0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ranching Diagram"/>
        </a:ext>
      </dgm:extLst>
    </dgm:pt>
    <dgm:pt modelId="{9DBEA888-BDEA-4048-95BE-26EAB57A3068}" type="pres">
      <dgm:prSet presAssocID="{3F5F427C-97FB-4733-BEA8-9A56E03F2DF0}" presName="spaceRect" presStyleCnt="0"/>
      <dgm:spPr/>
    </dgm:pt>
    <dgm:pt modelId="{C73AB58F-C9DC-483B-8CF4-8FDC196C5493}" type="pres">
      <dgm:prSet presAssocID="{3F5F427C-97FB-4733-BEA8-9A56E03F2DF0}" presName="parTx" presStyleLbl="revTx" presStyleIdx="2" presStyleCnt="4">
        <dgm:presLayoutVars>
          <dgm:chMax val="0"/>
          <dgm:chPref val="0"/>
        </dgm:presLayoutVars>
      </dgm:prSet>
      <dgm:spPr/>
    </dgm:pt>
    <dgm:pt modelId="{DE591381-AB9D-44BF-98DE-C8B6E162CE0A}" type="pres">
      <dgm:prSet presAssocID="{8F3995BB-77CA-4E87-B688-BE7498D59C22}" presName="sibTrans" presStyleCnt="0"/>
      <dgm:spPr/>
    </dgm:pt>
    <dgm:pt modelId="{F351B4F4-89B4-4289-9261-8AC4814170D8}" type="pres">
      <dgm:prSet presAssocID="{CBAAC917-E803-413C-AFEC-5844A65EBF79}" presName="compNode" presStyleCnt="0"/>
      <dgm:spPr/>
    </dgm:pt>
    <dgm:pt modelId="{8CF623A3-B848-4D47-B201-6DD8A9B041F0}" type="pres">
      <dgm:prSet presAssocID="{CBAAC917-E803-413C-AFEC-5844A65EBF79}" presName="bgRect" presStyleLbl="bgShp" presStyleIdx="3" presStyleCnt="4"/>
      <dgm:spPr/>
    </dgm:pt>
    <dgm:pt modelId="{73E8019E-54FD-4C4D-8B1D-9471F46AB918}" type="pres">
      <dgm:prSet presAssocID="{CBAAC917-E803-413C-AFEC-5844A65EBF79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6DFA604E-E02B-450D-AB1E-FFE41F91D9E3}" type="pres">
      <dgm:prSet presAssocID="{CBAAC917-E803-413C-AFEC-5844A65EBF79}" presName="spaceRect" presStyleCnt="0"/>
      <dgm:spPr/>
    </dgm:pt>
    <dgm:pt modelId="{9E7F52EB-B1D6-4CD2-92C6-47752C09A72F}" type="pres">
      <dgm:prSet presAssocID="{CBAAC917-E803-413C-AFEC-5844A65EBF79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A2235519-A554-459F-95F1-B143FB684274}" srcId="{65AFE5C6-077A-4452-92A1-F5390799DAD6}" destId="{3F5F427C-97FB-4733-BEA8-9A56E03F2DF0}" srcOrd="2" destOrd="0" parTransId="{47631592-28F8-4D60-A118-F12CC8E67490}" sibTransId="{8F3995BB-77CA-4E87-B688-BE7498D59C22}"/>
    <dgm:cxn modelId="{D6AB7730-7F34-4CBD-B25F-8BA2060E05E4}" srcId="{65AFE5C6-077A-4452-92A1-F5390799DAD6}" destId="{CBAAC917-E803-413C-AFEC-5844A65EBF79}" srcOrd="3" destOrd="0" parTransId="{781DB738-410B-4B68-B5FB-A96B2C918ECC}" sibTransId="{716341D5-24AA-439B-A6F6-DAB4F7B99C89}"/>
    <dgm:cxn modelId="{C144D338-AC53-4296-9D4D-9B3A6C84FDA9}" type="presOf" srcId="{CBAAC917-E803-413C-AFEC-5844A65EBF79}" destId="{9E7F52EB-B1D6-4CD2-92C6-47752C09A72F}" srcOrd="0" destOrd="0" presId="urn:microsoft.com/office/officeart/2018/2/layout/IconVerticalSolidList"/>
    <dgm:cxn modelId="{C8BA8468-FCD1-439F-BD3C-F2F5CE2417AC}" type="presOf" srcId="{3F5F427C-97FB-4733-BEA8-9A56E03F2DF0}" destId="{C73AB58F-C9DC-483B-8CF4-8FDC196C5493}" srcOrd="0" destOrd="0" presId="urn:microsoft.com/office/officeart/2018/2/layout/IconVerticalSolidList"/>
    <dgm:cxn modelId="{B668674E-68ED-4622-9BCA-3B4ABF951229}" srcId="{65AFE5C6-077A-4452-92A1-F5390799DAD6}" destId="{A4CDF57B-2259-4B7D-90C7-88B96F8CF05B}" srcOrd="1" destOrd="0" parTransId="{891DDE09-F5BA-4D10-AFDD-06009E02FE2E}" sibTransId="{9464816A-0DA2-4B26-A801-0F576E4F6D3D}"/>
    <dgm:cxn modelId="{F0866186-B40E-46C4-BC54-314FB6650F17}" srcId="{65AFE5C6-077A-4452-92A1-F5390799DAD6}" destId="{D74F6B1A-D165-418B-92F1-DC0D33F5C427}" srcOrd="0" destOrd="0" parTransId="{F074D500-9F28-43A7-B1CD-17805C3F271C}" sibTransId="{4910C008-E696-4734-9BC3-337749EA0C89}"/>
    <dgm:cxn modelId="{C2D71BC8-C97B-4896-AAEA-455CD701035B}" type="presOf" srcId="{A4CDF57B-2259-4B7D-90C7-88B96F8CF05B}" destId="{4D6C1576-8F96-43BB-9554-A21234382EB2}" srcOrd="0" destOrd="0" presId="urn:microsoft.com/office/officeart/2018/2/layout/IconVerticalSolidList"/>
    <dgm:cxn modelId="{61F8B6EC-59B4-4B29-BD8E-9EF510AC6E1B}" type="presOf" srcId="{65AFE5C6-077A-4452-92A1-F5390799DAD6}" destId="{730D7B33-0DB2-449F-AA66-8DE77FE7AE3C}" srcOrd="0" destOrd="0" presId="urn:microsoft.com/office/officeart/2018/2/layout/IconVerticalSolidList"/>
    <dgm:cxn modelId="{89A854F9-836B-4C7A-9F88-A879A7680EF7}" type="presOf" srcId="{D74F6B1A-D165-418B-92F1-DC0D33F5C427}" destId="{FBCD31D5-CE86-476F-B92C-DAF715B14C16}" srcOrd="0" destOrd="0" presId="urn:microsoft.com/office/officeart/2018/2/layout/IconVerticalSolidList"/>
    <dgm:cxn modelId="{3997742E-E62C-4D38-97BD-793CF2CE66C8}" type="presParOf" srcId="{730D7B33-0DB2-449F-AA66-8DE77FE7AE3C}" destId="{F82C96CB-4D97-4976-AF36-77F768C775D4}" srcOrd="0" destOrd="0" presId="urn:microsoft.com/office/officeart/2018/2/layout/IconVerticalSolidList"/>
    <dgm:cxn modelId="{47845366-02DA-4375-BC98-FEDFF494ECB6}" type="presParOf" srcId="{F82C96CB-4D97-4976-AF36-77F768C775D4}" destId="{A318E0FB-2839-4919-9159-11CDA2E65EB4}" srcOrd="0" destOrd="0" presId="urn:microsoft.com/office/officeart/2018/2/layout/IconVerticalSolidList"/>
    <dgm:cxn modelId="{116EE973-B9B7-4373-8D8B-F4069F050AC5}" type="presParOf" srcId="{F82C96CB-4D97-4976-AF36-77F768C775D4}" destId="{E2069334-0F3F-47BF-938C-65C3F2785CD6}" srcOrd="1" destOrd="0" presId="urn:microsoft.com/office/officeart/2018/2/layout/IconVerticalSolidList"/>
    <dgm:cxn modelId="{787BA9B6-3FAE-416C-B3ED-B6044BBE6FBE}" type="presParOf" srcId="{F82C96CB-4D97-4976-AF36-77F768C775D4}" destId="{3307F691-E27A-4F69-94E6-F012D4961EE1}" srcOrd="2" destOrd="0" presId="urn:microsoft.com/office/officeart/2018/2/layout/IconVerticalSolidList"/>
    <dgm:cxn modelId="{FBDC305B-9774-48ED-9E30-FDA78AE7BE63}" type="presParOf" srcId="{F82C96CB-4D97-4976-AF36-77F768C775D4}" destId="{FBCD31D5-CE86-476F-B92C-DAF715B14C16}" srcOrd="3" destOrd="0" presId="urn:microsoft.com/office/officeart/2018/2/layout/IconVerticalSolidList"/>
    <dgm:cxn modelId="{EFBCFD5D-FFC1-4F98-8024-4AE61E131995}" type="presParOf" srcId="{730D7B33-0DB2-449F-AA66-8DE77FE7AE3C}" destId="{E165DB2C-BDA9-4A15-AECF-9BDA9C037CFF}" srcOrd="1" destOrd="0" presId="urn:microsoft.com/office/officeart/2018/2/layout/IconVerticalSolidList"/>
    <dgm:cxn modelId="{376096FA-E671-4524-B33F-8D106DF3EC60}" type="presParOf" srcId="{730D7B33-0DB2-449F-AA66-8DE77FE7AE3C}" destId="{0B75D065-DF6A-4314-A544-6BB4AAF5A13A}" srcOrd="2" destOrd="0" presId="urn:microsoft.com/office/officeart/2018/2/layout/IconVerticalSolidList"/>
    <dgm:cxn modelId="{C573BF25-8923-48E8-ABA1-979ECD6E5BBA}" type="presParOf" srcId="{0B75D065-DF6A-4314-A544-6BB4AAF5A13A}" destId="{9067144A-F1C1-4414-B535-3C95C8680686}" srcOrd="0" destOrd="0" presId="urn:microsoft.com/office/officeart/2018/2/layout/IconVerticalSolidList"/>
    <dgm:cxn modelId="{9035238E-74DA-46CF-999C-241242902DBC}" type="presParOf" srcId="{0B75D065-DF6A-4314-A544-6BB4AAF5A13A}" destId="{C8C1247B-8459-44CE-A743-9FAD9EB31A76}" srcOrd="1" destOrd="0" presId="urn:microsoft.com/office/officeart/2018/2/layout/IconVerticalSolidList"/>
    <dgm:cxn modelId="{EC591B8B-AAB9-4A64-B401-A0F09CBBDF28}" type="presParOf" srcId="{0B75D065-DF6A-4314-A544-6BB4AAF5A13A}" destId="{A61B9A4F-930E-4205-834E-755A66D60FF8}" srcOrd="2" destOrd="0" presId="urn:microsoft.com/office/officeart/2018/2/layout/IconVerticalSolidList"/>
    <dgm:cxn modelId="{924959F3-636D-4533-BCD4-46C9B94F0BD0}" type="presParOf" srcId="{0B75D065-DF6A-4314-A544-6BB4AAF5A13A}" destId="{4D6C1576-8F96-43BB-9554-A21234382EB2}" srcOrd="3" destOrd="0" presId="urn:microsoft.com/office/officeart/2018/2/layout/IconVerticalSolidList"/>
    <dgm:cxn modelId="{FA127164-DC09-47C1-BED2-9D9D9E502212}" type="presParOf" srcId="{730D7B33-0DB2-449F-AA66-8DE77FE7AE3C}" destId="{29F9AEDA-9929-41E6-A8D7-0B1EA56EB464}" srcOrd="3" destOrd="0" presId="urn:microsoft.com/office/officeart/2018/2/layout/IconVerticalSolidList"/>
    <dgm:cxn modelId="{BBB9DDDC-A5EC-4817-9666-E858282B3F00}" type="presParOf" srcId="{730D7B33-0DB2-449F-AA66-8DE77FE7AE3C}" destId="{8A1D58C1-55B5-4DB8-B420-1BC70EB34FC1}" srcOrd="4" destOrd="0" presId="urn:microsoft.com/office/officeart/2018/2/layout/IconVerticalSolidList"/>
    <dgm:cxn modelId="{A895F515-C91B-45A2-84A2-43406243D370}" type="presParOf" srcId="{8A1D58C1-55B5-4DB8-B420-1BC70EB34FC1}" destId="{0375A21E-7706-453E-AB32-2D6F7A8C634B}" srcOrd="0" destOrd="0" presId="urn:microsoft.com/office/officeart/2018/2/layout/IconVerticalSolidList"/>
    <dgm:cxn modelId="{F7045D1D-7319-40A2-8F98-ED8135EC76A8}" type="presParOf" srcId="{8A1D58C1-55B5-4DB8-B420-1BC70EB34FC1}" destId="{7E7522F4-643C-4135-B699-D7FF30AB127F}" srcOrd="1" destOrd="0" presId="urn:microsoft.com/office/officeart/2018/2/layout/IconVerticalSolidList"/>
    <dgm:cxn modelId="{6B131AAD-5907-4E53-8316-C25543283E24}" type="presParOf" srcId="{8A1D58C1-55B5-4DB8-B420-1BC70EB34FC1}" destId="{9DBEA888-BDEA-4048-95BE-26EAB57A3068}" srcOrd="2" destOrd="0" presId="urn:microsoft.com/office/officeart/2018/2/layout/IconVerticalSolidList"/>
    <dgm:cxn modelId="{4578E429-E687-4EEC-965A-DE8B73C763C1}" type="presParOf" srcId="{8A1D58C1-55B5-4DB8-B420-1BC70EB34FC1}" destId="{C73AB58F-C9DC-483B-8CF4-8FDC196C5493}" srcOrd="3" destOrd="0" presId="urn:microsoft.com/office/officeart/2018/2/layout/IconVerticalSolidList"/>
    <dgm:cxn modelId="{D276A803-53C0-4DA3-BD89-CA7AC3C28F8A}" type="presParOf" srcId="{730D7B33-0DB2-449F-AA66-8DE77FE7AE3C}" destId="{DE591381-AB9D-44BF-98DE-C8B6E162CE0A}" srcOrd="5" destOrd="0" presId="urn:microsoft.com/office/officeart/2018/2/layout/IconVerticalSolidList"/>
    <dgm:cxn modelId="{1BB5B82C-77AA-472D-92F7-B1280C42B73C}" type="presParOf" srcId="{730D7B33-0DB2-449F-AA66-8DE77FE7AE3C}" destId="{F351B4F4-89B4-4289-9261-8AC4814170D8}" srcOrd="6" destOrd="0" presId="urn:microsoft.com/office/officeart/2018/2/layout/IconVerticalSolidList"/>
    <dgm:cxn modelId="{01893D13-8679-400C-AB58-112350D47104}" type="presParOf" srcId="{F351B4F4-89B4-4289-9261-8AC4814170D8}" destId="{8CF623A3-B848-4D47-B201-6DD8A9B041F0}" srcOrd="0" destOrd="0" presId="urn:microsoft.com/office/officeart/2018/2/layout/IconVerticalSolidList"/>
    <dgm:cxn modelId="{30FEC4B8-5F54-4C98-B20E-E9FA05A4D2DE}" type="presParOf" srcId="{F351B4F4-89B4-4289-9261-8AC4814170D8}" destId="{73E8019E-54FD-4C4D-8B1D-9471F46AB918}" srcOrd="1" destOrd="0" presId="urn:microsoft.com/office/officeart/2018/2/layout/IconVerticalSolidList"/>
    <dgm:cxn modelId="{D7E10AE7-D917-468D-B44D-BEE8C9906732}" type="presParOf" srcId="{F351B4F4-89B4-4289-9261-8AC4814170D8}" destId="{6DFA604E-E02B-450D-AB1E-FFE41F91D9E3}" srcOrd="2" destOrd="0" presId="urn:microsoft.com/office/officeart/2018/2/layout/IconVerticalSolidList"/>
    <dgm:cxn modelId="{A7F56932-D1B3-4C0A-B92F-739E74C8AAFC}" type="presParOf" srcId="{F351B4F4-89B4-4289-9261-8AC4814170D8}" destId="{9E7F52EB-B1D6-4CD2-92C6-47752C09A72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38A4D80D-AD96-4EB5-BABF-B13A7EE95C67}" type="doc">
      <dgm:prSet loTypeId="urn:microsoft.com/office/officeart/2018/2/layout/IconVerticalSolidList" loCatId="icon" qsTypeId="urn:microsoft.com/office/officeart/2005/8/quickstyle/simple1#87" qsCatId="simple" csTypeId="urn:microsoft.com/office/officeart/2005/8/colors/accent1_2#87" csCatId="accent1" phldr="1"/>
      <dgm:spPr/>
      <dgm:t>
        <a:bodyPr/>
        <a:lstStyle/>
        <a:p>
          <a:endParaRPr lang="en-US"/>
        </a:p>
      </dgm:t>
    </dgm:pt>
    <dgm:pt modelId="{FBAF70CC-7B76-4C3E-99AE-A41B45A96AA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Core reading: Chs. 13–15</a:t>
          </a:r>
        </a:p>
      </dgm:t>
    </dgm:pt>
    <dgm:pt modelId="{B5A2917B-4883-4EB5-9AC9-DF4A753242B4}" type="parTrans" cxnId="{5BFA1077-1029-4BBE-B00C-5EA0D922B2D2}">
      <dgm:prSet/>
      <dgm:spPr/>
      <dgm:t>
        <a:bodyPr/>
        <a:lstStyle/>
        <a:p>
          <a:endParaRPr lang="en-US"/>
        </a:p>
      </dgm:t>
    </dgm:pt>
    <dgm:pt modelId="{80571BCA-905D-4E11-8C69-ABE37779983F}" type="sibTrans" cxnId="{5BFA1077-1029-4BBE-B00C-5EA0D922B2D2}">
      <dgm:prSet/>
      <dgm:spPr/>
      <dgm:t>
        <a:bodyPr/>
        <a:lstStyle/>
        <a:p>
          <a:endParaRPr lang="en-US"/>
        </a:p>
      </dgm:t>
    </dgm:pt>
    <dgm:pt modelId="{9F2C92BE-A5AE-4B6D-B9FA-2D7A9688C29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Maat as truth, justice, balance, order, harmony and ethical governance</a:t>
          </a:r>
        </a:p>
      </dgm:t>
    </dgm:pt>
    <dgm:pt modelId="{B948B500-B5DB-42C2-9E69-E5DBA5896766}" type="parTrans" cxnId="{03942A55-B905-439E-8440-FAF70ED45FF9}">
      <dgm:prSet/>
      <dgm:spPr/>
      <dgm:t>
        <a:bodyPr/>
        <a:lstStyle/>
        <a:p>
          <a:endParaRPr lang="en-US"/>
        </a:p>
      </dgm:t>
    </dgm:pt>
    <dgm:pt modelId="{B7606CDB-27E5-40D6-BE12-6FDEF472DD9C}" type="sibTrans" cxnId="{03942A55-B905-439E-8440-FAF70ED45FF9}">
      <dgm:prSet/>
      <dgm:spPr/>
      <dgm:t>
        <a:bodyPr/>
        <a:lstStyle/>
        <a:p>
          <a:endParaRPr lang="en-US"/>
        </a:p>
      </dgm:t>
    </dgm:pt>
    <dgm:pt modelId="{31FB9625-5B90-40A9-B300-19E0288665F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Moral anchoring as a constraint on misuse of power</a:t>
          </a:r>
        </a:p>
      </dgm:t>
    </dgm:pt>
    <dgm:pt modelId="{349FBD17-63AB-4004-A3B3-DCBEDE41672B}" type="parTrans" cxnId="{74223E37-9DCC-4FE1-817E-13D8EAF299FE}">
      <dgm:prSet/>
      <dgm:spPr/>
      <dgm:t>
        <a:bodyPr/>
        <a:lstStyle/>
        <a:p>
          <a:endParaRPr lang="en-US"/>
        </a:p>
      </dgm:t>
    </dgm:pt>
    <dgm:pt modelId="{FB38C9C9-E4AF-43AA-9E0F-49FC41BC33AE}" type="sibTrans" cxnId="{74223E37-9DCC-4FE1-817E-13D8EAF299FE}">
      <dgm:prSet/>
      <dgm:spPr/>
      <dgm:t>
        <a:bodyPr/>
        <a:lstStyle/>
        <a:p>
          <a:endParaRPr lang="en-US"/>
        </a:p>
      </dgm:t>
    </dgm:pt>
    <dgm:pt modelId="{74183F3E-D167-431A-820A-7AF99D4FD2B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Transparency as both practical requirement and moral obligation</a:t>
          </a:r>
        </a:p>
      </dgm:t>
    </dgm:pt>
    <dgm:pt modelId="{5B2C9506-E82D-4633-9955-57EBB264C5BD}" type="parTrans" cxnId="{31685882-B32A-434E-BCD2-A22BE7CC65D6}">
      <dgm:prSet/>
      <dgm:spPr/>
      <dgm:t>
        <a:bodyPr/>
        <a:lstStyle/>
        <a:p>
          <a:endParaRPr lang="en-US"/>
        </a:p>
      </dgm:t>
    </dgm:pt>
    <dgm:pt modelId="{4C90EE2B-FDB7-416F-B72A-9CD7091810CE}" type="sibTrans" cxnId="{31685882-B32A-434E-BCD2-A22BE7CC65D6}">
      <dgm:prSet/>
      <dgm:spPr/>
      <dgm:t>
        <a:bodyPr/>
        <a:lstStyle/>
        <a:p>
          <a:endParaRPr lang="en-US"/>
        </a:p>
      </dgm:t>
    </dgm:pt>
    <dgm:pt modelId="{7A76EA71-51F7-4740-A053-5300D4759A0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Ethical scorecards and leadership legitimacy</a:t>
          </a:r>
        </a:p>
      </dgm:t>
    </dgm:pt>
    <dgm:pt modelId="{68EEAF85-2C13-4E66-A5B7-B3FCCFAE5DD3}" type="parTrans" cxnId="{1AF5CA03-3DD1-434F-8525-46E2696A2B23}">
      <dgm:prSet/>
      <dgm:spPr/>
      <dgm:t>
        <a:bodyPr/>
        <a:lstStyle/>
        <a:p>
          <a:endParaRPr lang="en-US"/>
        </a:p>
      </dgm:t>
    </dgm:pt>
    <dgm:pt modelId="{2FBD0941-DFCF-4B00-A655-613070254C92}" type="sibTrans" cxnId="{1AF5CA03-3DD1-434F-8525-46E2696A2B23}">
      <dgm:prSet/>
      <dgm:spPr/>
      <dgm:t>
        <a:bodyPr/>
        <a:lstStyle/>
        <a:p>
          <a:endParaRPr lang="en-US"/>
        </a:p>
      </dgm:t>
    </dgm:pt>
    <dgm:pt modelId="{721CA9E3-3911-43F7-B42F-6EEA2079BCFE}" type="pres">
      <dgm:prSet presAssocID="{38A4D80D-AD96-4EB5-BABF-B13A7EE95C67}" presName="root" presStyleCnt="0">
        <dgm:presLayoutVars>
          <dgm:dir/>
          <dgm:resizeHandles val="exact"/>
        </dgm:presLayoutVars>
      </dgm:prSet>
      <dgm:spPr/>
    </dgm:pt>
    <dgm:pt modelId="{2A7DA968-9917-4274-BFF5-51FF87E6290B}" type="pres">
      <dgm:prSet presAssocID="{FBAF70CC-7B76-4C3E-99AE-A41B45A96AAC}" presName="compNode" presStyleCnt="0"/>
      <dgm:spPr/>
    </dgm:pt>
    <dgm:pt modelId="{B7F5DA72-8BD7-47EE-82FA-6648647306BF}" type="pres">
      <dgm:prSet presAssocID="{FBAF70CC-7B76-4C3E-99AE-A41B45A96AAC}" presName="bgRect" presStyleLbl="bgShp" presStyleIdx="0" presStyleCnt="5"/>
      <dgm:spPr/>
    </dgm:pt>
    <dgm:pt modelId="{53EE2AE0-D405-42BD-886F-44A75D15398E}" type="pres">
      <dgm:prSet presAssocID="{FBAF70CC-7B76-4C3E-99AE-A41B45A96AAC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0C2C2442-10A7-4830-8985-9B0A90E267ED}" type="pres">
      <dgm:prSet presAssocID="{FBAF70CC-7B76-4C3E-99AE-A41B45A96AAC}" presName="spaceRect" presStyleCnt="0"/>
      <dgm:spPr/>
    </dgm:pt>
    <dgm:pt modelId="{CBDC6230-A3EF-4DCC-9A5C-AB4DFEAB09C4}" type="pres">
      <dgm:prSet presAssocID="{FBAF70CC-7B76-4C3E-99AE-A41B45A96AAC}" presName="parTx" presStyleLbl="revTx" presStyleIdx="0" presStyleCnt="5">
        <dgm:presLayoutVars>
          <dgm:chMax val="0"/>
          <dgm:chPref val="0"/>
        </dgm:presLayoutVars>
      </dgm:prSet>
      <dgm:spPr/>
    </dgm:pt>
    <dgm:pt modelId="{58BD0DA8-A093-43F6-B81D-A67AFFA2E3F1}" type="pres">
      <dgm:prSet presAssocID="{80571BCA-905D-4E11-8C69-ABE37779983F}" presName="sibTrans" presStyleCnt="0"/>
      <dgm:spPr/>
    </dgm:pt>
    <dgm:pt modelId="{E0815D39-9889-4DE3-8EB7-F537B868187E}" type="pres">
      <dgm:prSet presAssocID="{9F2C92BE-A5AE-4B6D-B9FA-2D7A9688C29C}" presName="compNode" presStyleCnt="0"/>
      <dgm:spPr/>
    </dgm:pt>
    <dgm:pt modelId="{D33D0C17-09F4-40CD-B3FE-81B927187549}" type="pres">
      <dgm:prSet presAssocID="{9F2C92BE-A5AE-4B6D-B9FA-2D7A9688C29C}" presName="bgRect" presStyleLbl="bgShp" presStyleIdx="1" presStyleCnt="5"/>
      <dgm:spPr/>
    </dgm:pt>
    <dgm:pt modelId="{F0AA0BD2-9C04-4788-BC16-F5E08A7C94ED}" type="pres">
      <dgm:prSet presAssocID="{9F2C92BE-A5AE-4B6D-B9FA-2D7A9688C29C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Judge"/>
        </a:ext>
      </dgm:extLst>
    </dgm:pt>
    <dgm:pt modelId="{5590BB02-4897-4917-A62E-F9F3C4B76EA7}" type="pres">
      <dgm:prSet presAssocID="{9F2C92BE-A5AE-4B6D-B9FA-2D7A9688C29C}" presName="spaceRect" presStyleCnt="0"/>
      <dgm:spPr/>
    </dgm:pt>
    <dgm:pt modelId="{5BFEA845-6A42-435A-A279-D6D2024347FB}" type="pres">
      <dgm:prSet presAssocID="{9F2C92BE-A5AE-4B6D-B9FA-2D7A9688C29C}" presName="parTx" presStyleLbl="revTx" presStyleIdx="1" presStyleCnt="5">
        <dgm:presLayoutVars>
          <dgm:chMax val="0"/>
          <dgm:chPref val="0"/>
        </dgm:presLayoutVars>
      </dgm:prSet>
      <dgm:spPr/>
    </dgm:pt>
    <dgm:pt modelId="{94FA96C2-B917-4D44-B1D9-898C0C61A87B}" type="pres">
      <dgm:prSet presAssocID="{B7606CDB-27E5-40D6-BE12-6FDEF472DD9C}" presName="sibTrans" presStyleCnt="0"/>
      <dgm:spPr/>
    </dgm:pt>
    <dgm:pt modelId="{9CEAC9E8-BC47-4E16-A8F2-EEF704743A0F}" type="pres">
      <dgm:prSet presAssocID="{31FB9625-5B90-40A9-B300-19E0288665F0}" presName="compNode" presStyleCnt="0"/>
      <dgm:spPr/>
    </dgm:pt>
    <dgm:pt modelId="{75F6F1D4-3FA4-4818-B784-86F4D3EDD228}" type="pres">
      <dgm:prSet presAssocID="{31FB9625-5B90-40A9-B300-19E0288665F0}" presName="bgRect" presStyleLbl="bgShp" presStyleIdx="2" presStyleCnt="5"/>
      <dgm:spPr/>
    </dgm:pt>
    <dgm:pt modelId="{C42EAE03-0C8F-44CD-A49B-BFA57EB72E83}" type="pres">
      <dgm:prSet presAssocID="{31FB9625-5B90-40A9-B300-19E0288665F0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nchor"/>
        </a:ext>
      </dgm:extLst>
    </dgm:pt>
    <dgm:pt modelId="{C904D968-FE0C-4780-9F3B-3240A40E2F9A}" type="pres">
      <dgm:prSet presAssocID="{31FB9625-5B90-40A9-B300-19E0288665F0}" presName="spaceRect" presStyleCnt="0"/>
      <dgm:spPr/>
    </dgm:pt>
    <dgm:pt modelId="{1763B816-7AAB-4DC5-90E7-312619002AC8}" type="pres">
      <dgm:prSet presAssocID="{31FB9625-5B90-40A9-B300-19E0288665F0}" presName="parTx" presStyleLbl="revTx" presStyleIdx="2" presStyleCnt="5">
        <dgm:presLayoutVars>
          <dgm:chMax val="0"/>
          <dgm:chPref val="0"/>
        </dgm:presLayoutVars>
      </dgm:prSet>
      <dgm:spPr/>
    </dgm:pt>
    <dgm:pt modelId="{DECE409A-02EE-4F63-8BAA-58FED70C8866}" type="pres">
      <dgm:prSet presAssocID="{FB38C9C9-E4AF-43AA-9E0F-49FC41BC33AE}" presName="sibTrans" presStyleCnt="0"/>
      <dgm:spPr/>
    </dgm:pt>
    <dgm:pt modelId="{E8457A1D-2C32-47DC-AA55-BEE583764733}" type="pres">
      <dgm:prSet presAssocID="{74183F3E-D167-431A-820A-7AF99D4FD2BD}" presName="compNode" presStyleCnt="0"/>
      <dgm:spPr/>
    </dgm:pt>
    <dgm:pt modelId="{0C6F1D34-743A-4863-B1E5-B161C6D5DEBC}" type="pres">
      <dgm:prSet presAssocID="{74183F3E-D167-431A-820A-7AF99D4FD2BD}" presName="bgRect" presStyleLbl="bgShp" presStyleIdx="3" presStyleCnt="5"/>
      <dgm:spPr/>
    </dgm:pt>
    <dgm:pt modelId="{E2DD4EEC-67C8-4D9C-99E9-A475F8877DB8}" type="pres">
      <dgm:prSet presAssocID="{74183F3E-D167-431A-820A-7AF99D4FD2BD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C972497B-214E-41FB-A280-322DB52BF42B}" type="pres">
      <dgm:prSet presAssocID="{74183F3E-D167-431A-820A-7AF99D4FD2BD}" presName="spaceRect" presStyleCnt="0"/>
      <dgm:spPr/>
    </dgm:pt>
    <dgm:pt modelId="{A293AE90-B833-4169-8C23-CD308AD77AFF}" type="pres">
      <dgm:prSet presAssocID="{74183F3E-D167-431A-820A-7AF99D4FD2BD}" presName="parTx" presStyleLbl="revTx" presStyleIdx="3" presStyleCnt="5">
        <dgm:presLayoutVars>
          <dgm:chMax val="0"/>
          <dgm:chPref val="0"/>
        </dgm:presLayoutVars>
      </dgm:prSet>
      <dgm:spPr/>
    </dgm:pt>
    <dgm:pt modelId="{E89A1842-879A-4AB9-9484-3BAA3071E4B2}" type="pres">
      <dgm:prSet presAssocID="{4C90EE2B-FDB7-416F-B72A-9CD7091810CE}" presName="sibTrans" presStyleCnt="0"/>
      <dgm:spPr/>
    </dgm:pt>
    <dgm:pt modelId="{4394F331-ECB1-4F3C-B328-23C1BBB4AAE8}" type="pres">
      <dgm:prSet presAssocID="{7A76EA71-51F7-4740-A053-5300D4759A03}" presName="compNode" presStyleCnt="0"/>
      <dgm:spPr/>
    </dgm:pt>
    <dgm:pt modelId="{523FBCFE-BDCC-4DB6-AC2E-F4D6E91D5F92}" type="pres">
      <dgm:prSet presAssocID="{7A76EA71-51F7-4740-A053-5300D4759A03}" presName="bgRect" presStyleLbl="bgShp" presStyleIdx="4" presStyleCnt="5"/>
      <dgm:spPr/>
    </dgm:pt>
    <dgm:pt modelId="{FBA4B2F7-3C49-4CDF-BACC-7CABBFD6F731}" type="pres">
      <dgm:prSet presAssocID="{7A76EA71-51F7-4740-A053-5300D4759A03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759518BB-E6E2-4A7C-85DE-835C9886EF2F}" type="pres">
      <dgm:prSet presAssocID="{7A76EA71-51F7-4740-A053-5300D4759A03}" presName="spaceRect" presStyleCnt="0"/>
      <dgm:spPr/>
    </dgm:pt>
    <dgm:pt modelId="{17B6A0A7-386E-4544-8C55-7E0753946E38}" type="pres">
      <dgm:prSet presAssocID="{7A76EA71-51F7-4740-A053-5300D4759A03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1AF5CA03-3DD1-434F-8525-46E2696A2B23}" srcId="{38A4D80D-AD96-4EB5-BABF-B13A7EE95C67}" destId="{7A76EA71-51F7-4740-A053-5300D4759A03}" srcOrd="4" destOrd="0" parTransId="{68EEAF85-2C13-4E66-A5B7-B3FCCFAE5DD3}" sibTransId="{2FBD0941-DFCF-4B00-A655-613070254C92}"/>
    <dgm:cxn modelId="{60AF3E19-682E-438C-A530-C81B27380275}" type="presOf" srcId="{74183F3E-D167-431A-820A-7AF99D4FD2BD}" destId="{A293AE90-B833-4169-8C23-CD308AD77AFF}" srcOrd="0" destOrd="0" presId="urn:microsoft.com/office/officeart/2018/2/layout/IconVerticalSolidList"/>
    <dgm:cxn modelId="{5F45D936-9B38-4C09-9CA8-AAE33B403369}" type="presOf" srcId="{31FB9625-5B90-40A9-B300-19E0288665F0}" destId="{1763B816-7AAB-4DC5-90E7-312619002AC8}" srcOrd="0" destOrd="0" presId="urn:microsoft.com/office/officeart/2018/2/layout/IconVerticalSolidList"/>
    <dgm:cxn modelId="{74223E37-9DCC-4FE1-817E-13D8EAF299FE}" srcId="{38A4D80D-AD96-4EB5-BABF-B13A7EE95C67}" destId="{31FB9625-5B90-40A9-B300-19E0288665F0}" srcOrd="2" destOrd="0" parTransId="{349FBD17-63AB-4004-A3B3-DCBEDE41672B}" sibTransId="{FB38C9C9-E4AF-43AA-9E0F-49FC41BC33AE}"/>
    <dgm:cxn modelId="{03942A55-B905-439E-8440-FAF70ED45FF9}" srcId="{38A4D80D-AD96-4EB5-BABF-B13A7EE95C67}" destId="{9F2C92BE-A5AE-4B6D-B9FA-2D7A9688C29C}" srcOrd="1" destOrd="0" parTransId="{B948B500-B5DB-42C2-9E69-E5DBA5896766}" sibTransId="{B7606CDB-27E5-40D6-BE12-6FDEF472DD9C}"/>
    <dgm:cxn modelId="{5BFA1077-1029-4BBE-B00C-5EA0D922B2D2}" srcId="{38A4D80D-AD96-4EB5-BABF-B13A7EE95C67}" destId="{FBAF70CC-7B76-4C3E-99AE-A41B45A96AAC}" srcOrd="0" destOrd="0" parTransId="{B5A2917B-4883-4EB5-9AC9-DF4A753242B4}" sibTransId="{80571BCA-905D-4E11-8C69-ABE37779983F}"/>
    <dgm:cxn modelId="{31685882-B32A-434E-BCD2-A22BE7CC65D6}" srcId="{38A4D80D-AD96-4EB5-BABF-B13A7EE95C67}" destId="{74183F3E-D167-431A-820A-7AF99D4FD2BD}" srcOrd="3" destOrd="0" parTransId="{5B2C9506-E82D-4633-9955-57EBB264C5BD}" sibTransId="{4C90EE2B-FDB7-416F-B72A-9CD7091810CE}"/>
    <dgm:cxn modelId="{718C5CAF-3A83-44F3-A886-44FAF10FF0CF}" type="presOf" srcId="{7A76EA71-51F7-4740-A053-5300D4759A03}" destId="{17B6A0A7-386E-4544-8C55-7E0753946E38}" srcOrd="0" destOrd="0" presId="urn:microsoft.com/office/officeart/2018/2/layout/IconVerticalSolidList"/>
    <dgm:cxn modelId="{DFE554CB-C036-4AF4-B3EF-DACE3B55AA21}" type="presOf" srcId="{FBAF70CC-7B76-4C3E-99AE-A41B45A96AAC}" destId="{CBDC6230-A3EF-4DCC-9A5C-AB4DFEAB09C4}" srcOrd="0" destOrd="0" presId="urn:microsoft.com/office/officeart/2018/2/layout/IconVerticalSolidList"/>
    <dgm:cxn modelId="{FF4805FB-A3E6-415E-9F76-7DDC1DADE9DA}" type="presOf" srcId="{38A4D80D-AD96-4EB5-BABF-B13A7EE95C67}" destId="{721CA9E3-3911-43F7-B42F-6EEA2079BCFE}" srcOrd="0" destOrd="0" presId="urn:microsoft.com/office/officeart/2018/2/layout/IconVerticalSolidList"/>
    <dgm:cxn modelId="{4FD6C6FD-C882-404B-9D10-7A6B31563E19}" type="presOf" srcId="{9F2C92BE-A5AE-4B6D-B9FA-2D7A9688C29C}" destId="{5BFEA845-6A42-435A-A279-D6D2024347FB}" srcOrd="0" destOrd="0" presId="urn:microsoft.com/office/officeart/2018/2/layout/IconVerticalSolidList"/>
    <dgm:cxn modelId="{59E27D7E-675D-47A4-80DF-606DF92E7BD1}" type="presParOf" srcId="{721CA9E3-3911-43F7-B42F-6EEA2079BCFE}" destId="{2A7DA968-9917-4274-BFF5-51FF87E6290B}" srcOrd="0" destOrd="0" presId="urn:microsoft.com/office/officeart/2018/2/layout/IconVerticalSolidList"/>
    <dgm:cxn modelId="{D1B2CC02-EC9C-42B6-B60A-2649934CFAEC}" type="presParOf" srcId="{2A7DA968-9917-4274-BFF5-51FF87E6290B}" destId="{B7F5DA72-8BD7-47EE-82FA-6648647306BF}" srcOrd="0" destOrd="0" presId="urn:microsoft.com/office/officeart/2018/2/layout/IconVerticalSolidList"/>
    <dgm:cxn modelId="{592FA62F-A268-420F-A4E8-C516E4EDDB84}" type="presParOf" srcId="{2A7DA968-9917-4274-BFF5-51FF87E6290B}" destId="{53EE2AE0-D405-42BD-886F-44A75D15398E}" srcOrd="1" destOrd="0" presId="urn:microsoft.com/office/officeart/2018/2/layout/IconVerticalSolidList"/>
    <dgm:cxn modelId="{A10D35BE-7A85-48EC-B1A1-75319F409F37}" type="presParOf" srcId="{2A7DA968-9917-4274-BFF5-51FF87E6290B}" destId="{0C2C2442-10A7-4830-8985-9B0A90E267ED}" srcOrd="2" destOrd="0" presId="urn:microsoft.com/office/officeart/2018/2/layout/IconVerticalSolidList"/>
    <dgm:cxn modelId="{1E2F1A82-83C8-40F1-B0AB-56090A80C874}" type="presParOf" srcId="{2A7DA968-9917-4274-BFF5-51FF87E6290B}" destId="{CBDC6230-A3EF-4DCC-9A5C-AB4DFEAB09C4}" srcOrd="3" destOrd="0" presId="urn:microsoft.com/office/officeart/2018/2/layout/IconVerticalSolidList"/>
    <dgm:cxn modelId="{9A510A4F-F07A-42D2-9C67-4D06447BF831}" type="presParOf" srcId="{721CA9E3-3911-43F7-B42F-6EEA2079BCFE}" destId="{58BD0DA8-A093-43F6-B81D-A67AFFA2E3F1}" srcOrd="1" destOrd="0" presId="urn:microsoft.com/office/officeart/2018/2/layout/IconVerticalSolidList"/>
    <dgm:cxn modelId="{2DC2F353-35D7-4E1C-957D-43CFB7240AB7}" type="presParOf" srcId="{721CA9E3-3911-43F7-B42F-6EEA2079BCFE}" destId="{E0815D39-9889-4DE3-8EB7-F537B868187E}" srcOrd="2" destOrd="0" presId="urn:microsoft.com/office/officeart/2018/2/layout/IconVerticalSolidList"/>
    <dgm:cxn modelId="{B61A6C51-14BE-443D-84E4-446C11AA3C29}" type="presParOf" srcId="{E0815D39-9889-4DE3-8EB7-F537B868187E}" destId="{D33D0C17-09F4-40CD-B3FE-81B927187549}" srcOrd="0" destOrd="0" presId="urn:microsoft.com/office/officeart/2018/2/layout/IconVerticalSolidList"/>
    <dgm:cxn modelId="{DE246F8B-BFB9-4CCE-95F2-6495F4E9C3E4}" type="presParOf" srcId="{E0815D39-9889-4DE3-8EB7-F537B868187E}" destId="{F0AA0BD2-9C04-4788-BC16-F5E08A7C94ED}" srcOrd="1" destOrd="0" presId="urn:microsoft.com/office/officeart/2018/2/layout/IconVerticalSolidList"/>
    <dgm:cxn modelId="{20CCD326-DD42-442F-AB8F-FD0197EB1286}" type="presParOf" srcId="{E0815D39-9889-4DE3-8EB7-F537B868187E}" destId="{5590BB02-4897-4917-A62E-F9F3C4B76EA7}" srcOrd="2" destOrd="0" presId="urn:microsoft.com/office/officeart/2018/2/layout/IconVerticalSolidList"/>
    <dgm:cxn modelId="{D6F06A8E-07EF-4801-A4D9-17D6499A9A39}" type="presParOf" srcId="{E0815D39-9889-4DE3-8EB7-F537B868187E}" destId="{5BFEA845-6A42-435A-A279-D6D2024347FB}" srcOrd="3" destOrd="0" presId="urn:microsoft.com/office/officeart/2018/2/layout/IconVerticalSolidList"/>
    <dgm:cxn modelId="{18E2F24D-8D8B-4F2B-902A-F775E76F9B7A}" type="presParOf" srcId="{721CA9E3-3911-43F7-B42F-6EEA2079BCFE}" destId="{94FA96C2-B917-4D44-B1D9-898C0C61A87B}" srcOrd="3" destOrd="0" presId="urn:microsoft.com/office/officeart/2018/2/layout/IconVerticalSolidList"/>
    <dgm:cxn modelId="{9599195F-F77B-4157-8A42-842FA62F70E2}" type="presParOf" srcId="{721CA9E3-3911-43F7-B42F-6EEA2079BCFE}" destId="{9CEAC9E8-BC47-4E16-A8F2-EEF704743A0F}" srcOrd="4" destOrd="0" presId="urn:microsoft.com/office/officeart/2018/2/layout/IconVerticalSolidList"/>
    <dgm:cxn modelId="{D5877CC0-9F0A-4950-A7C6-DEB31FBD1025}" type="presParOf" srcId="{9CEAC9E8-BC47-4E16-A8F2-EEF704743A0F}" destId="{75F6F1D4-3FA4-4818-B784-86F4D3EDD228}" srcOrd="0" destOrd="0" presId="urn:microsoft.com/office/officeart/2018/2/layout/IconVerticalSolidList"/>
    <dgm:cxn modelId="{2E2D7A2E-2B76-4B6D-8C78-68AD29070845}" type="presParOf" srcId="{9CEAC9E8-BC47-4E16-A8F2-EEF704743A0F}" destId="{C42EAE03-0C8F-44CD-A49B-BFA57EB72E83}" srcOrd="1" destOrd="0" presId="urn:microsoft.com/office/officeart/2018/2/layout/IconVerticalSolidList"/>
    <dgm:cxn modelId="{91743001-CE00-435B-8D93-D318E2C0C8BF}" type="presParOf" srcId="{9CEAC9E8-BC47-4E16-A8F2-EEF704743A0F}" destId="{C904D968-FE0C-4780-9F3B-3240A40E2F9A}" srcOrd="2" destOrd="0" presId="urn:microsoft.com/office/officeart/2018/2/layout/IconVerticalSolidList"/>
    <dgm:cxn modelId="{5025C4C2-AE15-41D1-B38D-C6A1149E2974}" type="presParOf" srcId="{9CEAC9E8-BC47-4E16-A8F2-EEF704743A0F}" destId="{1763B816-7AAB-4DC5-90E7-312619002AC8}" srcOrd="3" destOrd="0" presId="urn:microsoft.com/office/officeart/2018/2/layout/IconVerticalSolidList"/>
    <dgm:cxn modelId="{E6A2252D-A759-42A0-9216-EB341B9549E0}" type="presParOf" srcId="{721CA9E3-3911-43F7-B42F-6EEA2079BCFE}" destId="{DECE409A-02EE-4F63-8BAA-58FED70C8866}" srcOrd="5" destOrd="0" presId="urn:microsoft.com/office/officeart/2018/2/layout/IconVerticalSolidList"/>
    <dgm:cxn modelId="{283B1C82-FDB3-4F79-81EB-1D0FD28F2DE3}" type="presParOf" srcId="{721CA9E3-3911-43F7-B42F-6EEA2079BCFE}" destId="{E8457A1D-2C32-47DC-AA55-BEE583764733}" srcOrd="6" destOrd="0" presId="urn:microsoft.com/office/officeart/2018/2/layout/IconVerticalSolidList"/>
    <dgm:cxn modelId="{509CD408-B684-490B-A81B-6F8618B165B8}" type="presParOf" srcId="{E8457A1D-2C32-47DC-AA55-BEE583764733}" destId="{0C6F1D34-743A-4863-B1E5-B161C6D5DEBC}" srcOrd="0" destOrd="0" presId="urn:microsoft.com/office/officeart/2018/2/layout/IconVerticalSolidList"/>
    <dgm:cxn modelId="{95EFB5A7-4488-488B-A5AE-C9720CF718BE}" type="presParOf" srcId="{E8457A1D-2C32-47DC-AA55-BEE583764733}" destId="{E2DD4EEC-67C8-4D9C-99E9-A475F8877DB8}" srcOrd="1" destOrd="0" presId="urn:microsoft.com/office/officeart/2018/2/layout/IconVerticalSolidList"/>
    <dgm:cxn modelId="{772BE880-AD8F-4C08-8385-205EDB26A4E9}" type="presParOf" srcId="{E8457A1D-2C32-47DC-AA55-BEE583764733}" destId="{C972497B-214E-41FB-A280-322DB52BF42B}" srcOrd="2" destOrd="0" presId="urn:microsoft.com/office/officeart/2018/2/layout/IconVerticalSolidList"/>
    <dgm:cxn modelId="{07D15C7A-D844-4E31-9D5A-8FD7EE918302}" type="presParOf" srcId="{E8457A1D-2C32-47DC-AA55-BEE583764733}" destId="{A293AE90-B833-4169-8C23-CD308AD77AFF}" srcOrd="3" destOrd="0" presId="urn:microsoft.com/office/officeart/2018/2/layout/IconVerticalSolidList"/>
    <dgm:cxn modelId="{E30497C7-10A2-4006-8D35-216665630ABB}" type="presParOf" srcId="{721CA9E3-3911-43F7-B42F-6EEA2079BCFE}" destId="{E89A1842-879A-4AB9-9484-3BAA3071E4B2}" srcOrd="7" destOrd="0" presId="urn:microsoft.com/office/officeart/2018/2/layout/IconVerticalSolidList"/>
    <dgm:cxn modelId="{AE031AB8-83F9-47DF-87D7-3795A8427A7C}" type="presParOf" srcId="{721CA9E3-3911-43F7-B42F-6EEA2079BCFE}" destId="{4394F331-ECB1-4F3C-B328-23C1BBB4AAE8}" srcOrd="8" destOrd="0" presId="urn:microsoft.com/office/officeart/2018/2/layout/IconVerticalSolidList"/>
    <dgm:cxn modelId="{A863B4FA-6B22-4B49-BF69-0241D4B42FE8}" type="presParOf" srcId="{4394F331-ECB1-4F3C-B328-23C1BBB4AAE8}" destId="{523FBCFE-BDCC-4DB6-AC2E-F4D6E91D5F92}" srcOrd="0" destOrd="0" presId="urn:microsoft.com/office/officeart/2018/2/layout/IconVerticalSolidList"/>
    <dgm:cxn modelId="{2F4BB856-2A78-4533-B0FF-341C9FFEEC8A}" type="presParOf" srcId="{4394F331-ECB1-4F3C-B328-23C1BBB4AAE8}" destId="{FBA4B2F7-3C49-4CDF-BACC-7CABBFD6F731}" srcOrd="1" destOrd="0" presId="urn:microsoft.com/office/officeart/2018/2/layout/IconVerticalSolidList"/>
    <dgm:cxn modelId="{5E2FB617-D4DA-483E-8426-8743C13D4EDE}" type="presParOf" srcId="{4394F331-ECB1-4F3C-B328-23C1BBB4AAE8}" destId="{759518BB-E6E2-4A7C-85DE-835C9886EF2F}" srcOrd="2" destOrd="0" presId="urn:microsoft.com/office/officeart/2018/2/layout/IconVerticalSolidList"/>
    <dgm:cxn modelId="{574E59FA-360C-4C64-83E1-715EF33AE84B}" type="presParOf" srcId="{4394F331-ECB1-4F3C-B328-23C1BBB4AAE8}" destId="{17B6A0A7-386E-4544-8C55-7E0753946E3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164E81FE-1D99-435A-B43F-6C5FFE210DD2}" type="doc">
      <dgm:prSet loTypeId="urn:microsoft.com/office/officeart/2016/7/layout/VerticalHollowActionList" loCatId="List" qsTypeId="urn:microsoft.com/office/officeart/2005/8/quickstyle/simple1#90" qsCatId="simple" csTypeId="urn:microsoft.com/office/officeart/2005/8/colors/accent1_2#90" csCatId="accent1"/>
      <dgm:spPr/>
      <dgm:t>
        <a:bodyPr/>
        <a:lstStyle/>
        <a:p>
          <a:endParaRPr lang="en-US"/>
        </a:p>
      </dgm:t>
    </dgm:pt>
    <dgm:pt modelId="{34B2C9EF-2945-4CA4-8725-0F08B1D7C663}">
      <dgm:prSet/>
      <dgm:spPr/>
      <dgm:t>
        <a:bodyPr/>
        <a:lstStyle/>
        <a:p>
          <a:r>
            <a:rPr lang="en-US"/>
            <a:t>Evaluate</a:t>
          </a:r>
        </a:p>
      </dgm:t>
    </dgm:pt>
    <dgm:pt modelId="{87ADDA62-04E0-4C70-A9B0-1D02D6E425C9}" type="parTrans" cxnId="{C528B003-DA4F-4183-88E2-E83BAA968C50}">
      <dgm:prSet/>
      <dgm:spPr/>
      <dgm:t>
        <a:bodyPr/>
        <a:lstStyle/>
        <a:p>
          <a:endParaRPr lang="en-US"/>
        </a:p>
      </dgm:t>
    </dgm:pt>
    <dgm:pt modelId="{6DEDBB7B-4A0C-4957-A46A-53959DED91C4}" type="sibTrans" cxnId="{C528B003-DA4F-4183-88E2-E83BAA968C50}">
      <dgm:prSet/>
      <dgm:spPr/>
      <dgm:t>
        <a:bodyPr/>
        <a:lstStyle/>
        <a:p>
          <a:endParaRPr lang="en-US"/>
        </a:p>
      </dgm:t>
    </dgm:pt>
    <dgm:pt modelId="{7C906AA5-53BA-4361-8942-624EDA950D4A}">
      <dgm:prSet/>
      <dgm:spPr/>
      <dgm:t>
        <a:bodyPr/>
        <a:lstStyle/>
        <a:p>
          <a:r>
            <a:rPr lang="en-US"/>
            <a:t>Evaluate leadership choices through justice, truth and public-interest criteria.</a:t>
          </a:r>
        </a:p>
      </dgm:t>
    </dgm:pt>
    <dgm:pt modelId="{7650C592-0AF2-4464-A28C-3E8C0F6B0A19}" type="parTrans" cxnId="{1BEEC6C8-FEDA-4621-B77F-E3252B7C627B}">
      <dgm:prSet/>
      <dgm:spPr/>
      <dgm:t>
        <a:bodyPr/>
        <a:lstStyle/>
        <a:p>
          <a:endParaRPr lang="en-US"/>
        </a:p>
      </dgm:t>
    </dgm:pt>
    <dgm:pt modelId="{9444BAF3-8B9B-4730-A2E3-8BD2BE26A6EB}" type="sibTrans" cxnId="{1BEEC6C8-FEDA-4621-B77F-E3252B7C627B}">
      <dgm:prSet/>
      <dgm:spPr/>
      <dgm:t>
        <a:bodyPr/>
        <a:lstStyle/>
        <a:p>
          <a:endParaRPr lang="en-US"/>
        </a:p>
      </dgm:t>
    </dgm:pt>
    <dgm:pt modelId="{043C0D0E-9728-4BD2-961A-D9CFB190FC82}">
      <dgm:prSet/>
      <dgm:spPr/>
      <dgm:t>
        <a:bodyPr/>
        <a:lstStyle/>
        <a:p>
          <a:r>
            <a:rPr lang="en-US"/>
            <a:t>Design</a:t>
          </a:r>
        </a:p>
      </dgm:t>
    </dgm:pt>
    <dgm:pt modelId="{042871A6-9AEE-4C94-B8F4-C751353F533C}" type="parTrans" cxnId="{2B02EC0E-490D-43DC-998B-EF9A8E52E810}">
      <dgm:prSet/>
      <dgm:spPr/>
      <dgm:t>
        <a:bodyPr/>
        <a:lstStyle/>
        <a:p>
          <a:endParaRPr lang="en-US"/>
        </a:p>
      </dgm:t>
    </dgm:pt>
    <dgm:pt modelId="{55E6EE09-9595-480F-95F8-206E24239A78}" type="sibTrans" cxnId="{2B02EC0E-490D-43DC-998B-EF9A8E52E810}">
      <dgm:prSet/>
      <dgm:spPr/>
      <dgm:t>
        <a:bodyPr/>
        <a:lstStyle/>
        <a:p>
          <a:endParaRPr lang="en-US"/>
        </a:p>
      </dgm:t>
    </dgm:pt>
    <dgm:pt modelId="{B47E3CA4-4424-4FEA-86D5-9B91BA022888}">
      <dgm:prSet/>
      <dgm:spPr/>
      <dgm:t>
        <a:bodyPr/>
        <a:lstStyle/>
        <a:p>
          <a:r>
            <a:rPr lang="en-US"/>
            <a:t>Design ethical safeguards for a high-discretion leadership role.</a:t>
          </a:r>
        </a:p>
      </dgm:t>
    </dgm:pt>
    <dgm:pt modelId="{3506A6C5-783B-4AB3-83E7-F6565D126C3C}" type="parTrans" cxnId="{88E9E06D-83CC-4A98-961D-B98BE4E5842D}">
      <dgm:prSet/>
      <dgm:spPr/>
      <dgm:t>
        <a:bodyPr/>
        <a:lstStyle/>
        <a:p>
          <a:endParaRPr lang="en-US"/>
        </a:p>
      </dgm:t>
    </dgm:pt>
    <dgm:pt modelId="{D2D04C61-89D0-436E-B772-60D7C2A019E6}" type="sibTrans" cxnId="{88E9E06D-83CC-4A98-961D-B98BE4E5842D}">
      <dgm:prSet/>
      <dgm:spPr/>
      <dgm:t>
        <a:bodyPr/>
        <a:lstStyle/>
        <a:p>
          <a:endParaRPr lang="en-US"/>
        </a:p>
      </dgm:t>
    </dgm:pt>
    <dgm:pt modelId="{5C1E74A4-892F-4918-A4C5-F2F8257BC837}">
      <dgm:prSet/>
      <dgm:spPr/>
      <dgm:t>
        <a:bodyPr/>
        <a:lstStyle/>
        <a:p>
          <a:r>
            <a:rPr lang="en-US"/>
            <a:t>Connect</a:t>
          </a:r>
        </a:p>
      </dgm:t>
    </dgm:pt>
    <dgm:pt modelId="{FA6D18F3-E2C7-496A-91B0-82B00635F368}" type="parTrans" cxnId="{AD62BBB9-AE55-4E0E-8F6F-C275AF6DE8E4}">
      <dgm:prSet/>
      <dgm:spPr/>
      <dgm:t>
        <a:bodyPr/>
        <a:lstStyle/>
        <a:p>
          <a:endParaRPr lang="en-US"/>
        </a:p>
      </dgm:t>
    </dgm:pt>
    <dgm:pt modelId="{AB750FDE-A5BD-4B95-8A43-3CF43C42B8F6}" type="sibTrans" cxnId="{AD62BBB9-AE55-4E0E-8F6F-C275AF6DE8E4}">
      <dgm:prSet/>
      <dgm:spPr/>
      <dgm:t>
        <a:bodyPr/>
        <a:lstStyle/>
        <a:p>
          <a:endParaRPr lang="en-US"/>
        </a:p>
      </dgm:t>
    </dgm:pt>
    <dgm:pt modelId="{EA28A4B8-6B9A-4970-9ED2-F9A61467F9F1}">
      <dgm:prSet/>
      <dgm:spPr/>
      <dgm:t>
        <a:bodyPr/>
        <a:lstStyle/>
        <a:p>
          <a:r>
            <a:rPr lang="en-US"/>
            <a:t>Connect the module to a real African leadership or institutional challenge.</a:t>
          </a:r>
        </a:p>
      </dgm:t>
    </dgm:pt>
    <dgm:pt modelId="{57F79EB2-43F1-4CF3-AC66-BBAC79B3300F}" type="parTrans" cxnId="{B7E21F12-4F9B-40BD-AB5F-2410C3078493}">
      <dgm:prSet/>
      <dgm:spPr/>
      <dgm:t>
        <a:bodyPr/>
        <a:lstStyle/>
        <a:p>
          <a:endParaRPr lang="en-US"/>
        </a:p>
      </dgm:t>
    </dgm:pt>
    <dgm:pt modelId="{0E5D9A39-9FAF-4B7B-8489-D34D6EF5DA9D}" type="sibTrans" cxnId="{B7E21F12-4F9B-40BD-AB5F-2410C3078493}">
      <dgm:prSet/>
      <dgm:spPr/>
      <dgm:t>
        <a:bodyPr/>
        <a:lstStyle/>
        <a:p>
          <a:endParaRPr lang="en-US"/>
        </a:p>
      </dgm:t>
    </dgm:pt>
    <dgm:pt modelId="{03B2E6F9-A49F-4A44-A8E4-F031A478FB73}" type="pres">
      <dgm:prSet presAssocID="{164E81FE-1D99-435A-B43F-6C5FFE210DD2}" presName="Name0" presStyleCnt="0">
        <dgm:presLayoutVars>
          <dgm:dir/>
          <dgm:animLvl val="lvl"/>
          <dgm:resizeHandles val="exact"/>
        </dgm:presLayoutVars>
      </dgm:prSet>
      <dgm:spPr/>
    </dgm:pt>
    <dgm:pt modelId="{B468CAA5-7CDB-4340-AF3C-40FB78E4BD33}" type="pres">
      <dgm:prSet presAssocID="{34B2C9EF-2945-4CA4-8725-0F08B1D7C663}" presName="linNode" presStyleCnt="0"/>
      <dgm:spPr/>
    </dgm:pt>
    <dgm:pt modelId="{268037B8-957F-4B96-808D-34AB89DDFC6B}" type="pres">
      <dgm:prSet presAssocID="{34B2C9EF-2945-4CA4-8725-0F08B1D7C663}" presName="parentText" presStyleLbl="solidFgAcc1" presStyleIdx="0" presStyleCnt="3">
        <dgm:presLayoutVars>
          <dgm:chMax val="1"/>
          <dgm:bulletEnabled/>
        </dgm:presLayoutVars>
      </dgm:prSet>
      <dgm:spPr/>
    </dgm:pt>
    <dgm:pt modelId="{93936B06-F38F-4753-8126-29A4345C227A}" type="pres">
      <dgm:prSet presAssocID="{34B2C9EF-2945-4CA4-8725-0F08B1D7C663}" presName="descendantText" presStyleLbl="alignNode1" presStyleIdx="0" presStyleCnt="3">
        <dgm:presLayoutVars>
          <dgm:bulletEnabled/>
        </dgm:presLayoutVars>
      </dgm:prSet>
      <dgm:spPr/>
    </dgm:pt>
    <dgm:pt modelId="{46BD8CAF-2A89-4AEA-8D5F-AC360EF6DD9E}" type="pres">
      <dgm:prSet presAssocID="{6DEDBB7B-4A0C-4957-A46A-53959DED91C4}" presName="sp" presStyleCnt="0"/>
      <dgm:spPr/>
    </dgm:pt>
    <dgm:pt modelId="{BD713281-28CE-42EB-9796-A011A1A4F744}" type="pres">
      <dgm:prSet presAssocID="{043C0D0E-9728-4BD2-961A-D9CFB190FC82}" presName="linNode" presStyleCnt="0"/>
      <dgm:spPr/>
    </dgm:pt>
    <dgm:pt modelId="{E00CD713-45AF-480D-BB2F-C0140A69CB08}" type="pres">
      <dgm:prSet presAssocID="{043C0D0E-9728-4BD2-961A-D9CFB190FC82}" presName="parentText" presStyleLbl="solidFgAcc1" presStyleIdx="1" presStyleCnt="3">
        <dgm:presLayoutVars>
          <dgm:chMax val="1"/>
          <dgm:bulletEnabled/>
        </dgm:presLayoutVars>
      </dgm:prSet>
      <dgm:spPr/>
    </dgm:pt>
    <dgm:pt modelId="{48BC0D10-1148-4601-9FA4-9BC7F31ED359}" type="pres">
      <dgm:prSet presAssocID="{043C0D0E-9728-4BD2-961A-D9CFB190FC82}" presName="descendantText" presStyleLbl="alignNode1" presStyleIdx="1" presStyleCnt="3">
        <dgm:presLayoutVars>
          <dgm:bulletEnabled/>
        </dgm:presLayoutVars>
      </dgm:prSet>
      <dgm:spPr/>
    </dgm:pt>
    <dgm:pt modelId="{F1FEBB52-5C71-4E0D-B600-1B7F690AE930}" type="pres">
      <dgm:prSet presAssocID="{55E6EE09-9595-480F-95F8-206E24239A78}" presName="sp" presStyleCnt="0"/>
      <dgm:spPr/>
    </dgm:pt>
    <dgm:pt modelId="{7D713115-4567-4061-979B-B24FE3E346E5}" type="pres">
      <dgm:prSet presAssocID="{5C1E74A4-892F-4918-A4C5-F2F8257BC837}" presName="linNode" presStyleCnt="0"/>
      <dgm:spPr/>
    </dgm:pt>
    <dgm:pt modelId="{287FB0B7-8798-43C6-8075-BA4997891A0B}" type="pres">
      <dgm:prSet presAssocID="{5C1E74A4-892F-4918-A4C5-F2F8257BC837}" presName="parentText" presStyleLbl="solidFgAcc1" presStyleIdx="2" presStyleCnt="3">
        <dgm:presLayoutVars>
          <dgm:chMax val="1"/>
          <dgm:bulletEnabled/>
        </dgm:presLayoutVars>
      </dgm:prSet>
      <dgm:spPr/>
    </dgm:pt>
    <dgm:pt modelId="{70F203A9-A9A2-4D9B-B57C-7210836CB320}" type="pres">
      <dgm:prSet presAssocID="{5C1E74A4-892F-4918-A4C5-F2F8257BC837}" presName="descendantText" presStyleLbl="alignNode1" presStyleIdx="2" presStyleCnt="3">
        <dgm:presLayoutVars>
          <dgm:bulletEnabled/>
        </dgm:presLayoutVars>
      </dgm:prSet>
      <dgm:spPr/>
    </dgm:pt>
  </dgm:ptLst>
  <dgm:cxnLst>
    <dgm:cxn modelId="{C528B003-DA4F-4183-88E2-E83BAA968C50}" srcId="{164E81FE-1D99-435A-B43F-6C5FFE210DD2}" destId="{34B2C9EF-2945-4CA4-8725-0F08B1D7C663}" srcOrd="0" destOrd="0" parTransId="{87ADDA62-04E0-4C70-A9B0-1D02D6E425C9}" sibTransId="{6DEDBB7B-4A0C-4957-A46A-53959DED91C4}"/>
    <dgm:cxn modelId="{2B02EC0E-490D-43DC-998B-EF9A8E52E810}" srcId="{164E81FE-1D99-435A-B43F-6C5FFE210DD2}" destId="{043C0D0E-9728-4BD2-961A-D9CFB190FC82}" srcOrd="1" destOrd="0" parTransId="{042871A6-9AEE-4C94-B8F4-C751353F533C}" sibTransId="{55E6EE09-9595-480F-95F8-206E24239A78}"/>
    <dgm:cxn modelId="{B7E21F12-4F9B-40BD-AB5F-2410C3078493}" srcId="{5C1E74A4-892F-4918-A4C5-F2F8257BC837}" destId="{EA28A4B8-6B9A-4970-9ED2-F9A61467F9F1}" srcOrd="0" destOrd="0" parTransId="{57F79EB2-43F1-4CF3-AC66-BBAC79B3300F}" sibTransId="{0E5D9A39-9FAF-4B7B-8489-D34D6EF5DA9D}"/>
    <dgm:cxn modelId="{55BFF921-B35C-4CB2-81F5-7FA17D83CEF2}" type="presOf" srcId="{34B2C9EF-2945-4CA4-8725-0F08B1D7C663}" destId="{268037B8-957F-4B96-808D-34AB89DDFC6B}" srcOrd="0" destOrd="0" presId="urn:microsoft.com/office/officeart/2016/7/layout/VerticalHollowActionList"/>
    <dgm:cxn modelId="{A862CC31-8A55-46DB-B8E1-0B0DFEF666C0}" type="presOf" srcId="{B47E3CA4-4424-4FEA-86D5-9B91BA022888}" destId="{48BC0D10-1148-4601-9FA4-9BC7F31ED359}" srcOrd="0" destOrd="0" presId="urn:microsoft.com/office/officeart/2016/7/layout/VerticalHollowActionList"/>
    <dgm:cxn modelId="{88E9E06D-83CC-4A98-961D-B98BE4E5842D}" srcId="{043C0D0E-9728-4BD2-961A-D9CFB190FC82}" destId="{B47E3CA4-4424-4FEA-86D5-9B91BA022888}" srcOrd="0" destOrd="0" parTransId="{3506A6C5-783B-4AB3-83E7-F6565D126C3C}" sibTransId="{D2D04C61-89D0-436E-B772-60D7C2A019E6}"/>
    <dgm:cxn modelId="{DD5B1878-AFDE-40D8-9479-D073052A07CA}" type="presOf" srcId="{164E81FE-1D99-435A-B43F-6C5FFE210DD2}" destId="{03B2E6F9-A49F-4A44-A8E4-F031A478FB73}" srcOrd="0" destOrd="0" presId="urn:microsoft.com/office/officeart/2016/7/layout/VerticalHollowActionList"/>
    <dgm:cxn modelId="{45102E7D-0EEB-4618-BB4C-BA7611C6004E}" type="presOf" srcId="{7C906AA5-53BA-4361-8942-624EDA950D4A}" destId="{93936B06-F38F-4753-8126-29A4345C227A}" srcOrd="0" destOrd="0" presId="urn:microsoft.com/office/officeart/2016/7/layout/VerticalHollowActionList"/>
    <dgm:cxn modelId="{2ECB059C-18B0-439B-8292-DB60608D1517}" type="presOf" srcId="{5C1E74A4-892F-4918-A4C5-F2F8257BC837}" destId="{287FB0B7-8798-43C6-8075-BA4997891A0B}" srcOrd="0" destOrd="0" presId="urn:microsoft.com/office/officeart/2016/7/layout/VerticalHollowActionList"/>
    <dgm:cxn modelId="{797470A6-7FAA-450C-9CA7-7504E47D164E}" type="presOf" srcId="{043C0D0E-9728-4BD2-961A-D9CFB190FC82}" destId="{E00CD713-45AF-480D-BB2F-C0140A69CB08}" srcOrd="0" destOrd="0" presId="urn:microsoft.com/office/officeart/2016/7/layout/VerticalHollowActionList"/>
    <dgm:cxn modelId="{2517B2B2-AA52-4EDB-B4CA-B48BF5FA7FA2}" type="presOf" srcId="{EA28A4B8-6B9A-4970-9ED2-F9A61467F9F1}" destId="{70F203A9-A9A2-4D9B-B57C-7210836CB320}" srcOrd="0" destOrd="0" presId="urn:microsoft.com/office/officeart/2016/7/layout/VerticalHollowActionList"/>
    <dgm:cxn modelId="{AD62BBB9-AE55-4E0E-8F6F-C275AF6DE8E4}" srcId="{164E81FE-1D99-435A-B43F-6C5FFE210DD2}" destId="{5C1E74A4-892F-4918-A4C5-F2F8257BC837}" srcOrd="2" destOrd="0" parTransId="{FA6D18F3-E2C7-496A-91B0-82B00635F368}" sibTransId="{AB750FDE-A5BD-4B95-8A43-3CF43C42B8F6}"/>
    <dgm:cxn modelId="{1BEEC6C8-FEDA-4621-B77F-E3252B7C627B}" srcId="{34B2C9EF-2945-4CA4-8725-0F08B1D7C663}" destId="{7C906AA5-53BA-4361-8942-624EDA950D4A}" srcOrd="0" destOrd="0" parTransId="{7650C592-0AF2-4464-A28C-3E8C0F6B0A19}" sibTransId="{9444BAF3-8B9B-4730-A2E3-8BD2BE26A6EB}"/>
    <dgm:cxn modelId="{C57A59A1-6EA0-4612-AD32-DCA497C5C17E}" type="presParOf" srcId="{03B2E6F9-A49F-4A44-A8E4-F031A478FB73}" destId="{B468CAA5-7CDB-4340-AF3C-40FB78E4BD33}" srcOrd="0" destOrd="0" presId="urn:microsoft.com/office/officeart/2016/7/layout/VerticalHollowActionList"/>
    <dgm:cxn modelId="{2F882CB5-051B-48DB-9520-E45B565E8BFE}" type="presParOf" srcId="{B468CAA5-7CDB-4340-AF3C-40FB78E4BD33}" destId="{268037B8-957F-4B96-808D-34AB89DDFC6B}" srcOrd="0" destOrd="0" presId="urn:microsoft.com/office/officeart/2016/7/layout/VerticalHollowActionList"/>
    <dgm:cxn modelId="{99B69F4E-38F1-4CDB-8AB6-C96879BC32FF}" type="presParOf" srcId="{B468CAA5-7CDB-4340-AF3C-40FB78E4BD33}" destId="{93936B06-F38F-4753-8126-29A4345C227A}" srcOrd="1" destOrd="0" presId="urn:microsoft.com/office/officeart/2016/7/layout/VerticalHollowActionList"/>
    <dgm:cxn modelId="{88CFF1BA-71EB-4872-837B-9F36D6128D7D}" type="presParOf" srcId="{03B2E6F9-A49F-4A44-A8E4-F031A478FB73}" destId="{46BD8CAF-2A89-4AEA-8D5F-AC360EF6DD9E}" srcOrd="1" destOrd="0" presId="urn:microsoft.com/office/officeart/2016/7/layout/VerticalHollowActionList"/>
    <dgm:cxn modelId="{9634CFE5-1BCA-4EFC-AD23-BCA1CCBAA2EE}" type="presParOf" srcId="{03B2E6F9-A49F-4A44-A8E4-F031A478FB73}" destId="{BD713281-28CE-42EB-9796-A011A1A4F744}" srcOrd="2" destOrd="0" presId="urn:microsoft.com/office/officeart/2016/7/layout/VerticalHollowActionList"/>
    <dgm:cxn modelId="{502D731D-8480-41A5-9824-6BFBB6C8FB6A}" type="presParOf" srcId="{BD713281-28CE-42EB-9796-A011A1A4F744}" destId="{E00CD713-45AF-480D-BB2F-C0140A69CB08}" srcOrd="0" destOrd="0" presId="urn:microsoft.com/office/officeart/2016/7/layout/VerticalHollowActionList"/>
    <dgm:cxn modelId="{1010ACC7-63D5-4CCB-9E89-03C7334C6A9B}" type="presParOf" srcId="{BD713281-28CE-42EB-9796-A011A1A4F744}" destId="{48BC0D10-1148-4601-9FA4-9BC7F31ED359}" srcOrd="1" destOrd="0" presId="urn:microsoft.com/office/officeart/2016/7/layout/VerticalHollowActionList"/>
    <dgm:cxn modelId="{17667B79-E862-4233-BB59-BF10F2858492}" type="presParOf" srcId="{03B2E6F9-A49F-4A44-A8E4-F031A478FB73}" destId="{F1FEBB52-5C71-4E0D-B600-1B7F690AE930}" srcOrd="3" destOrd="0" presId="urn:microsoft.com/office/officeart/2016/7/layout/VerticalHollowActionList"/>
    <dgm:cxn modelId="{8BA4D55B-4B25-4A8C-BFEA-27BD2408D30E}" type="presParOf" srcId="{03B2E6F9-A49F-4A44-A8E4-F031A478FB73}" destId="{7D713115-4567-4061-979B-B24FE3E346E5}" srcOrd="4" destOrd="0" presId="urn:microsoft.com/office/officeart/2016/7/layout/VerticalHollowActionList"/>
    <dgm:cxn modelId="{7D8CD64D-1602-414B-8174-A7BE65AC2515}" type="presParOf" srcId="{7D713115-4567-4061-979B-B24FE3E346E5}" destId="{287FB0B7-8798-43C6-8075-BA4997891A0B}" srcOrd="0" destOrd="0" presId="urn:microsoft.com/office/officeart/2016/7/layout/VerticalHollowActionList"/>
    <dgm:cxn modelId="{73A3E2C2-8EBE-4402-945E-D0B4F507371A}" type="presParOf" srcId="{7D713115-4567-4061-979B-B24FE3E346E5}" destId="{70F203A9-A9A2-4D9B-B57C-7210836CB320}" srcOrd="1" destOrd="0" presId="urn:microsoft.com/office/officeart/2016/7/layout/VerticalHollow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AA8990FA-4AB3-4813-854B-3109E9A66467}" type="doc">
      <dgm:prSet loTypeId="urn:microsoft.com/office/officeart/2018/2/layout/IconCircleList" loCatId="icon" qsTypeId="urn:microsoft.com/office/officeart/2005/8/quickstyle/simple1#94" qsCatId="simple" csTypeId="urn:microsoft.com/office/officeart/2005/8/colors/accent1_2#94" csCatId="accent1" phldr="1"/>
      <dgm:spPr/>
      <dgm:t>
        <a:bodyPr/>
        <a:lstStyle/>
        <a:p>
          <a:endParaRPr lang="en-US"/>
        </a:p>
      </dgm:t>
    </dgm:pt>
    <dgm:pt modelId="{0C272DF0-20EC-4C5C-BDFD-693922C01B5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Ethical Dilemma: Decide what a leader should do when party, family or patronage interests conflict with public duty.</a:t>
          </a:r>
        </a:p>
      </dgm:t>
    </dgm:pt>
    <dgm:pt modelId="{0AB11C07-8DF8-4006-899A-3B3E131D2826}" type="parTrans" cxnId="{3632D931-1F19-4E2B-B851-B8949500700A}">
      <dgm:prSet/>
      <dgm:spPr/>
      <dgm:t>
        <a:bodyPr/>
        <a:lstStyle/>
        <a:p>
          <a:endParaRPr lang="en-US"/>
        </a:p>
      </dgm:t>
    </dgm:pt>
    <dgm:pt modelId="{D88E3460-354E-4ED6-8511-5933FCD45BB0}" type="sibTrans" cxnId="{3632D931-1F19-4E2B-B851-B8949500700A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744D4E95-270B-48A4-90AA-2B98ADF3AE0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Require evidence: separate observed facts from interpretation.</a:t>
          </a:r>
        </a:p>
      </dgm:t>
    </dgm:pt>
    <dgm:pt modelId="{247D7CFE-55F9-44D7-B52A-A0954DF92763}" type="parTrans" cxnId="{C3491170-25B1-48DB-817A-F59E1DA0CDB1}">
      <dgm:prSet/>
      <dgm:spPr/>
      <dgm:t>
        <a:bodyPr/>
        <a:lstStyle/>
        <a:p>
          <a:endParaRPr lang="en-US"/>
        </a:p>
      </dgm:t>
    </dgm:pt>
    <dgm:pt modelId="{2F89CB8A-592C-477B-BDE2-9270D5F619FC}" type="sibTrans" cxnId="{C3491170-25B1-48DB-817A-F59E1DA0CDB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73521DBC-CE0F-4449-8511-8C21716D592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Require counter-argument: what alternative explanation could account for the same problem?</a:t>
          </a:r>
        </a:p>
      </dgm:t>
    </dgm:pt>
    <dgm:pt modelId="{D28D2012-C939-42BC-A0E4-0E3D2E036A42}" type="parTrans" cxnId="{9DA91BD9-8BD1-4458-8FEC-8AAA7BD5E8DE}">
      <dgm:prSet/>
      <dgm:spPr/>
      <dgm:t>
        <a:bodyPr/>
        <a:lstStyle/>
        <a:p>
          <a:endParaRPr lang="en-US"/>
        </a:p>
      </dgm:t>
    </dgm:pt>
    <dgm:pt modelId="{05A3155C-CA63-4F9F-A671-475049D7F7BD}" type="sibTrans" cxnId="{9DA91BD9-8BD1-4458-8FEC-8AAA7BD5E8DE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E1C16176-7A53-4A96-A985-51846AE93C4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End with one institutional change and one leadership/mindset change.</a:t>
          </a:r>
        </a:p>
      </dgm:t>
    </dgm:pt>
    <dgm:pt modelId="{A5FC4FD2-AB90-4DDE-848D-889DAAEED525}" type="parTrans" cxnId="{C699198E-2309-49DB-B687-77D993FEFB59}">
      <dgm:prSet/>
      <dgm:spPr/>
      <dgm:t>
        <a:bodyPr/>
        <a:lstStyle/>
        <a:p>
          <a:endParaRPr lang="en-US"/>
        </a:p>
      </dgm:t>
    </dgm:pt>
    <dgm:pt modelId="{DA5D1476-EFDD-4B15-97B3-6D1B34AFBCA0}" type="sibTrans" cxnId="{C699198E-2309-49DB-B687-77D993FEFB59}">
      <dgm:prSet/>
      <dgm:spPr/>
      <dgm:t>
        <a:bodyPr/>
        <a:lstStyle/>
        <a:p>
          <a:endParaRPr lang="en-US"/>
        </a:p>
      </dgm:t>
    </dgm:pt>
    <dgm:pt modelId="{F190B2C6-B523-48E7-B7CB-42A236D80A61}" type="pres">
      <dgm:prSet presAssocID="{AA8990FA-4AB3-4813-854B-3109E9A66467}" presName="root" presStyleCnt="0">
        <dgm:presLayoutVars>
          <dgm:dir/>
          <dgm:resizeHandles val="exact"/>
        </dgm:presLayoutVars>
      </dgm:prSet>
      <dgm:spPr/>
    </dgm:pt>
    <dgm:pt modelId="{9551251F-B4EF-43E4-8AB1-189576ECEDB0}" type="pres">
      <dgm:prSet presAssocID="{AA8990FA-4AB3-4813-854B-3109E9A66467}" presName="container" presStyleCnt="0">
        <dgm:presLayoutVars>
          <dgm:dir/>
          <dgm:resizeHandles val="exact"/>
        </dgm:presLayoutVars>
      </dgm:prSet>
      <dgm:spPr/>
    </dgm:pt>
    <dgm:pt modelId="{98E9C40D-1BC9-4ED7-AA62-16E70459F47A}" type="pres">
      <dgm:prSet presAssocID="{0C272DF0-20EC-4C5C-BDFD-693922C01B51}" presName="compNode" presStyleCnt="0"/>
      <dgm:spPr/>
    </dgm:pt>
    <dgm:pt modelId="{9A4285F2-9F05-41F3-B635-3F6D4D88DD15}" type="pres">
      <dgm:prSet presAssocID="{0C272DF0-20EC-4C5C-BDFD-693922C01B51}" presName="iconBgRect" presStyleLbl="bgShp" presStyleIdx="0" presStyleCnt="4"/>
      <dgm:spPr/>
    </dgm:pt>
    <dgm:pt modelId="{DA05AC56-4DBC-4C68-A12F-55371E9FCE35}" type="pres">
      <dgm:prSet presAssocID="{0C272DF0-20EC-4C5C-BDFD-693922C01B51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rown"/>
        </a:ext>
      </dgm:extLst>
    </dgm:pt>
    <dgm:pt modelId="{BC4CA294-0233-45D1-826F-4CCB7C7C0638}" type="pres">
      <dgm:prSet presAssocID="{0C272DF0-20EC-4C5C-BDFD-693922C01B51}" presName="spaceRect" presStyleCnt="0"/>
      <dgm:spPr/>
    </dgm:pt>
    <dgm:pt modelId="{F6E051B5-6E6F-4974-846F-D89D9CF0703E}" type="pres">
      <dgm:prSet presAssocID="{0C272DF0-20EC-4C5C-BDFD-693922C01B51}" presName="textRect" presStyleLbl="revTx" presStyleIdx="0" presStyleCnt="4">
        <dgm:presLayoutVars>
          <dgm:chMax val="1"/>
          <dgm:chPref val="1"/>
        </dgm:presLayoutVars>
      </dgm:prSet>
      <dgm:spPr/>
    </dgm:pt>
    <dgm:pt modelId="{AA4C1DFF-5384-4EA5-B103-6A053CF814E3}" type="pres">
      <dgm:prSet presAssocID="{D88E3460-354E-4ED6-8511-5933FCD45BB0}" presName="sibTrans" presStyleLbl="sibTrans2D1" presStyleIdx="0" presStyleCnt="0"/>
      <dgm:spPr/>
    </dgm:pt>
    <dgm:pt modelId="{96757D76-A74A-4819-893A-93E4BDFDFCDA}" type="pres">
      <dgm:prSet presAssocID="{744D4E95-270B-48A4-90AA-2B98ADF3AE06}" presName="compNode" presStyleCnt="0"/>
      <dgm:spPr/>
    </dgm:pt>
    <dgm:pt modelId="{5B4B07E6-C722-475A-BB4A-758184750E7E}" type="pres">
      <dgm:prSet presAssocID="{744D4E95-270B-48A4-90AA-2B98ADF3AE06}" presName="iconBgRect" presStyleLbl="bgShp" presStyleIdx="1" presStyleCnt="4"/>
      <dgm:spPr/>
    </dgm:pt>
    <dgm:pt modelId="{33CFEADB-01F0-437A-92BB-C2F9DD3E5511}" type="pres">
      <dgm:prSet presAssocID="{744D4E95-270B-48A4-90AA-2B98ADF3AE06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B605A78C-99E1-4AF7-80BD-BDB80A2E731C}" type="pres">
      <dgm:prSet presAssocID="{744D4E95-270B-48A4-90AA-2B98ADF3AE06}" presName="spaceRect" presStyleCnt="0"/>
      <dgm:spPr/>
    </dgm:pt>
    <dgm:pt modelId="{A9C87570-A493-4041-931B-AB315E287CCB}" type="pres">
      <dgm:prSet presAssocID="{744D4E95-270B-48A4-90AA-2B98ADF3AE06}" presName="textRect" presStyleLbl="revTx" presStyleIdx="1" presStyleCnt="4">
        <dgm:presLayoutVars>
          <dgm:chMax val="1"/>
          <dgm:chPref val="1"/>
        </dgm:presLayoutVars>
      </dgm:prSet>
      <dgm:spPr/>
    </dgm:pt>
    <dgm:pt modelId="{282F9F85-C969-4334-87B1-47736108D56B}" type="pres">
      <dgm:prSet presAssocID="{2F89CB8A-592C-477B-BDE2-9270D5F619FC}" presName="sibTrans" presStyleLbl="sibTrans2D1" presStyleIdx="0" presStyleCnt="0"/>
      <dgm:spPr/>
    </dgm:pt>
    <dgm:pt modelId="{CC088B1F-7F0B-4BFB-BDAD-1609E59F5C39}" type="pres">
      <dgm:prSet presAssocID="{73521DBC-CE0F-4449-8511-8C21716D5928}" presName="compNode" presStyleCnt="0"/>
      <dgm:spPr/>
    </dgm:pt>
    <dgm:pt modelId="{F4316262-7058-4197-832F-12CA40EC5A60}" type="pres">
      <dgm:prSet presAssocID="{73521DBC-CE0F-4449-8511-8C21716D5928}" presName="iconBgRect" presStyleLbl="bgShp" presStyleIdx="2" presStyleCnt="4"/>
      <dgm:spPr/>
    </dgm:pt>
    <dgm:pt modelId="{B06A97D9-0EA2-485F-A2A8-2DA338B21435}" type="pres">
      <dgm:prSet presAssocID="{73521DBC-CE0F-4449-8511-8C21716D5928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Question mark"/>
        </a:ext>
      </dgm:extLst>
    </dgm:pt>
    <dgm:pt modelId="{66769CB1-BE84-4011-9632-AC8C8690F60C}" type="pres">
      <dgm:prSet presAssocID="{73521DBC-CE0F-4449-8511-8C21716D5928}" presName="spaceRect" presStyleCnt="0"/>
      <dgm:spPr/>
    </dgm:pt>
    <dgm:pt modelId="{95A5F15D-7503-45C9-B0D9-9C4B0BA410DA}" type="pres">
      <dgm:prSet presAssocID="{73521DBC-CE0F-4449-8511-8C21716D5928}" presName="textRect" presStyleLbl="revTx" presStyleIdx="2" presStyleCnt="4">
        <dgm:presLayoutVars>
          <dgm:chMax val="1"/>
          <dgm:chPref val="1"/>
        </dgm:presLayoutVars>
      </dgm:prSet>
      <dgm:spPr/>
    </dgm:pt>
    <dgm:pt modelId="{7A3093D9-38AC-4FE1-AEF5-BCB577318DF5}" type="pres">
      <dgm:prSet presAssocID="{05A3155C-CA63-4F9F-A671-475049D7F7BD}" presName="sibTrans" presStyleLbl="sibTrans2D1" presStyleIdx="0" presStyleCnt="0"/>
      <dgm:spPr/>
    </dgm:pt>
    <dgm:pt modelId="{3AC35C3B-CC79-4528-910D-E696957D1061}" type="pres">
      <dgm:prSet presAssocID="{E1C16176-7A53-4A96-A985-51846AE93C46}" presName="compNode" presStyleCnt="0"/>
      <dgm:spPr/>
    </dgm:pt>
    <dgm:pt modelId="{BF09EDC6-7082-4FA9-8AFA-F68346FD391A}" type="pres">
      <dgm:prSet presAssocID="{E1C16176-7A53-4A96-A985-51846AE93C46}" presName="iconBgRect" presStyleLbl="bgShp" presStyleIdx="3" presStyleCnt="4"/>
      <dgm:spPr/>
    </dgm:pt>
    <dgm:pt modelId="{D70A7134-A76A-48C4-8120-9E15DCAF4BD2}" type="pres">
      <dgm:prSet presAssocID="{E1C16176-7A53-4A96-A985-51846AE93C46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aptain"/>
        </a:ext>
      </dgm:extLst>
    </dgm:pt>
    <dgm:pt modelId="{F0E556A8-0F62-4F72-B0E5-C0D7823B6B1C}" type="pres">
      <dgm:prSet presAssocID="{E1C16176-7A53-4A96-A985-51846AE93C46}" presName="spaceRect" presStyleCnt="0"/>
      <dgm:spPr/>
    </dgm:pt>
    <dgm:pt modelId="{997976FB-A415-422C-97D8-7A70BED6AECC}" type="pres">
      <dgm:prSet presAssocID="{E1C16176-7A53-4A96-A985-51846AE93C46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B4765C12-F557-4194-84FC-C96A90C2A3F5}" type="presOf" srcId="{E1C16176-7A53-4A96-A985-51846AE93C46}" destId="{997976FB-A415-422C-97D8-7A70BED6AECC}" srcOrd="0" destOrd="0" presId="urn:microsoft.com/office/officeart/2018/2/layout/IconCircleList"/>
    <dgm:cxn modelId="{3632D931-1F19-4E2B-B851-B8949500700A}" srcId="{AA8990FA-4AB3-4813-854B-3109E9A66467}" destId="{0C272DF0-20EC-4C5C-BDFD-693922C01B51}" srcOrd="0" destOrd="0" parTransId="{0AB11C07-8DF8-4006-899A-3B3E131D2826}" sibTransId="{D88E3460-354E-4ED6-8511-5933FCD45BB0}"/>
    <dgm:cxn modelId="{C3491170-25B1-48DB-817A-F59E1DA0CDB1}" srcId="{AA8990FA-4AB3-4813-854B-3109E9A66467}" destId="{744D4E95-270B-48A4-90AA-2B98ADF3AE06}" srcOrd="1" destOrd="0" parTransId="{247D7CFE-55F9-44D7-B52A-A0954DF92763}" sibTransId="{2F89CB8A-592C-477B-BDE2-9270D5F619FC}"/>
    <dgm:cxn modelId="{9255CA58-0694-45AB-A29D-B7B7DD6E1244}" type="presOf" srcId="{73521DBC-CE0F-4449-8511-8C21716D5928}" destId="{95A5F15D-7503-45C9-B0D9-9C4B0BA410DA}" srcOrd="0" destOrd="0" presId="urn:microsoft.com/office/officeart/2018/2/layout/IconCircleList"/>
    <dgm:cxn modelId="{C699198E-2309-49DB-B687-77D993FEFB59}" srcId="{AA8990FA-4AB3-4813-854B-3109E9A66467}" destId="{E1C16176-7A53-4A96-A985-51846AE93C46}" srcOrd="3" destOrd="0" parTransId="{A5FC4FD2-AB90-4DDE-848D-889DAAEED525}" sibTransId="{DA5D1476-EFDD-4B15-97B3-6D1B34AFBCA0}"/>
    <dgm:cxn modelId="{F8B51CB2-6D1B-4441-80FA-A66ACBC2CB0B}" type="presOf" srcId="{0C272DF0-20EC-4C5C-BDFD-693922C01B51}" destId="{F6E051B5-6E6F-4974-846F-D89D9CF0703E}" srcOrd="0" destOrd="0" presId="urn:microsoft.com/office/officeart/2018/2/layout/IconCircleList"/>
    <dgm:cxn modelId="{82B64FB8-2FA6-4DEF-8CFA-EBD23FC610CB}" type="presOf" srcId="{D88E3460-354E-4ED6-8511-5933FCD45BB0}" destId="{AA4C1DFF-5384-4EA5-B103-6A053CF814E3}" srcOrd="0" destOrd="0" presId="urn:microsoft.com/office/officeart/2018/2/layout/IconCircleList"/>
    <dgm:cxn modelId="{C94796BE-B8CF-4684-A375-B2C851BECF3C}" type="presOf" srcId="{AA8990FA-4AB3-4813-854B-3109E9A66467}" destId="{F190B2C6-B523-48E7-B7CB-42A236D80A61}" srcOrd="0" destOrd="0" presId="urn:microsoft.com/office/officeart/2018/2/layout/IconCircleList"/>
    <dgm:cxn modelId="{9DA91BD9-8BD1-4458-8FEC-8AAA7BD5E8DE}" srcId="{AA8990FA-4AB3-4813-854B-3109E9A66467}" destId="{73521DBC-CE0F-4449-8511-8C21716D5928}" srcOrd="2" destOrd="0" parTransId="{D28D2012-C939-42BC-A0E4-0E3D2E036A42}" sibTransId="{05A3155C-CA63-4F9F-A671-475049D7F7BD}"/>
    <dgm:cxn modelId="{B3402DE3-1EF9-4774-B0E3-27D12294B242}" type="presOf" srcId="{744D4E95-270B-48A4-90AA-2B98ADF3AE06}" destId="{A9C87570-A493-4041-931B-AB315E287CCB}" srcOrd="0" destOrd="0" presId="urn:microsoft.com/office/officeart/2018/2/layout/IconCircleList"/>
    <dgm:cxn modelId="{4BE495F0-4DEF-419C-B6CD-AC011FC6F35B}" type="presOf" srcId="{2F89CB8A-592C-477B-BDE2-9270D5F619FC}" destId="{282F9F85-C969-4334-87B1-47736108D56B}" srcOrd="0" destOrd="0" presId="urn:microsoft.com/office/officeart/2018/2/layout/IconCircleList"/>
    <dgm:cxn modelId="{D5A9ADFB-5B31-4CDE-B533-A92FB86A6EA1}" type="presOf" srcId="{05A3155C-CA63-4F9F-A671-475049D7F7BD}" destId="{7A3093D9-38AC-4FE1-AEF5-BCB577318DF5}" srcOrd="0" destOrd="0" presId="urn:microsoft.com/office/officeart/2018/2/layout/IconCircleList"/>
    <dgm:cxn modelId="{9ABD2B14-1299-4B5C-9E0C-82167A0D8177}" type="presParOf" srcId="{F190B2C6-B523-48E7-B7CB-42A236D80A61}" destId="{9551251F-B4EF-43E4-8AB1-189576ECEDB0}" srcOrd="0" destOrd="0" presId="urn:microsoft.com/office/officeart/2018/2/layout/IconCircleList"/>
    <dgm:cxn modelId="{857F88FD-7C19-475C-8620-7272CACA1218}" type="presParOf" srcId="{9551251F-B4EF-43E4-8AB1-189576ECEDB0}" destId="{98E9C40D-1BC9-4ED7-AA62-16E70459F47A}" srcOrd="0" destOrd="0" presId="urn:microsoft.com/office/officeart/2018/2/layout/IconCircleList"/>
    <dgm:cxn modelId="{EED7E05D-4143-48D7-BE90-3DC2B7501ECC}" type="presParOf" srcId="{98E9C40D-1BC9-4ED7-AA62-16E70459F47A}" destId="{9A4285F2-9F05-41F3-B635-3F6D4D88DD15}" srcOrd="0" destOrd="0" presId="urn:microsoft.com/office/officeart/2018/2/layout/IconCircleList"/>
    <dgm:cxn modelId="{23E9C8CB-B41A-481E-9F2C-65FFED2DF230}" type="presParOf" srcId="{98E9C40D-1BC9-4ED7-AA62-16E70459F47A}" destId="{DA05AC56-4DBC-4C68-A12F-55371E9FCE35}" srcOrd="1" destOrd="0" presId="urn:microsoft.com/office/officeart/2018/2/layout/IconCircleList"/>
    <dgm:cxn modelId="{025073B6-7053-4478-AD0A-508BAB91A312}" type="presParOf" srcId="{98E9C40D-1BC9-4ED7-AA62-16E70459F47A}" destId="{BC4CA294-0233-45D1-826F-4CCB7C7C0638}" srcOrd="2" destOrd="0" presId="urn:microsoft.com/office/officeart/2018/2/layout/IconCircleList"/>
    <dgm:cxn modelId="{BCC20BD6-3812-41D8-A33F-F083EA081D12}" type="presParOf" srcId="{98E9C40D-1BC9-4ED7-AA62-16E70459F47A}" destId="{F6E051B5-6E6F-4974-846F-D89D9CF0703E}" srcOrd="3" destOrd="0" presId="urn:microsoft.com/office/officeart/2018/2/layout/IconCircleList"/>
    <dgm:cxn modelId="{FEC8A5AD-D4B1-4400-B660-B4C3901CFDDE}" type="presParOf" srcId="{9551251F-B4EF-43E4-8AB1-189576ECEDB0}" destId="{AA4C1DFF-5384-4EA5-B103-6A053CF814E3}" srcOrd="1" destOrd="0" presId="urn:microsoft.com/office/officeart/2018/2/layout/IconCircleList"/>
    <dgm:cxn modelId="{8797E010-A811-4952-8308-791F770E5D2C}" type="presParOf" srcId="{9551251F-B4EF-43E4-8AB1-189576ECEDB0}" destId="{96757D76-A74A-4819-893A-93E4BDFDFCDA}" srcOrd="2" destOrd="0" presId="urn:microsoft.com/office/officeart/2018/2/layout/IconCircleList"/>
    <dgm:cxn modelId="{C63D13C7-215A-43E7-A482-9FE85510A9B2}" type="presParOf" srcId="{96757D76-A74A-4819-893A-93E4BDFDFCDA}" destId="{5B4B07E6-C722-475A-BB4A-758184750E7E}" srcOrd="0" destOrd="0" presId="urn:microsoft.com/office/officeart/2018/2/layout/IconCircleList"/>
    <dgm:cxn modelId="{5E3432E2-8FB8-4525-97D2-359155D2462F}" type="presParOf" srcId="{96757D76-A74A-4819-893A-93E4BDFDFCDA}" destId="{33CFEADB-01F0-437A-92BB-C2F9DD3E5511}" srcOrd="1" destOrd="0" presId="urn:microsoft.com/office/officeart/2018/2/layout/IconCircleList"/>
    <dgm:cxn modelId="{0BF3DD27-CA0F-44F2-85B8-25B5C1B93C0C}" type="presParOf" srcId="{96757D76-A74A-4819-893A-93E4BDFDFCDA}" destId="{B605A78C-99E1-4AF7-80BD-BDB80A2E731C}" srcOrd="2" destOrd="0" presId="urn:microsoft.com/office/officeart/2018/2/layout/IconCircleList"/>
    <dgm:cxn modelId="{7AD171DE-117D-474C-A0D5-30707F22E1F5}" type="presParOf" srcId="{96757D76-A74A-4819-893A-93E4BDFDFCDA}" destId="{A9C87570-A493-4041-931B-AB315E287CCB}" srcOrd="3" destOrd="0" presId="urn:microsoft.com/office/officeart/2018/2/layout/IconCircleList"/>
    <dgm:cxn modelId="{84CC4E72-929B-4D8C-8836-F8F2B4421C87}" type="presParOf" srcId="{9551251F-B4EF-43E4-8AB1-189576ECEDB0}" destId="{282F9F85-C969-4334-87B1-47736108D56B}" srcOrd="3" destOrd="0" presId="urn:microsoft.com/office/officeart/2018/2/layout/IconCircleList"/>
    <dgm:cxn modelId="{5275BD07-47C6-4D4B-BDC7-5F30729F8F62}" type="presParOf" srcId="{9551251F-B4EF-43E4-8AB1-189576ECEDB0}" destId="{CC088B1F-7F0B-4BFB-BDAD-1609E59F5C39}" srcOrd="4" destOrd="0" presId="urn:microsoft.com/office/officeart/2018/2/layout/IconCircleList"/>
    <dgm:cxn modelId="{67D8BD89-4673-44A6-B436-07A053479CC3}" type="presParOf" srcId="{CC088B1F-7F0B-4BFB-BDAD-1609E59F5C39}" destId="{F4316262-7058-4197-832F-12CA40EC5A60}" srcOrd="0" destOrd="0" presId="urn:microsoft.com/office/officeart/2018/2/layout/IconCircleList"/>
    <dgm:cxn modelId="{219A7048-5915-4D2D-9B1F-9FBBD0219070}" type="presParOf" srcId="{CC088B1F-7F0B-4BFB-BDAD-1609E59F5C39}" destId="{B06A97D9-0EA2-485F-A2A8-2DA338B21435}" srcOrd="1" destOrd="0" presId="urn:microsoft.com/office/officeart/2018/2/layout/IconCircleList"/>
    <dgm:cxn modelId="{F530C64D-777E-4ED4-9F62-4688338E3AFB}" type="presParOf" srcId="{CC088B1F-7F0B-4BFB-BDAD-1609E59F5C39}" destId="{66769CB1-BE84-4011-9632-AC8C8690F60C}" srcOrd="2" destOrd="0" presId="urn:microsoft.com/office/officeart/2018/2/layout/IconCircleList"/>
    <dgm:cxn modelId="{198C02E2-77C8-435F-AB05-209388F5A37B}" type="presParOf" srcId="{CC088B1F-7F0B-4BFB-BDAD-1609E59F5C39}" destId="{95A5F15D-7503-45C9-B0D9-9C4B0BA410DA}" srcOrd="3" destOrd="0" presId="urn:microsoft.com/office/officeart/2018/2/layout/IconCircleList"/>
    <dgm:cxn modelId="{EDFF9761-38F9-4044-AA4C-429F9993F8E9}" type="presParOf" srcId="{9551251F-B4EF-43E4-8AB1-189576ECEDB0}" destId="{7A3093D9-38AC-4FE1-AEF5-BCB577318DF5}" srcOrd="5" destOrd="0" presId="urn:microsoft.com/office/officeart/2018/2/layout/IconCircleList"/>
    <dgm:cxn modelId="{3D2D8235-1593-453A-9BFA-9AD5DC3174FF}" type="presParOf" srcId="{9551251F-B4EF-43E4-8AB1-189576ECEDB0}" destId="{3AC35C3B-CC79-4528-910D-E696957D1061}" srcOrd="6" destOrd="0" presId="urn:microsoft.com/office/officeart/2018/2/layout/IconCircleList"/>
    <dgm:cxn modelId="{005A626E-7F51-482A-B35D-D010233D98BE}" type="presParOf" srcId="{3AC35C3B-CC79-4528-910D-E696957D1061}" destId="{BF09EDC6-7082-4FA9-8AFA-F68346FD391A}" srcOrd="0" destOrd="0" presId="urn:microsoft.com/office/officeart/2018/2/layout/IconCircleList"/>
    <dgm:cxn modelId="{B04ACBC5-EE9B-426A-BCB1-9D1FD4D31378}" type="presParOf" srcId="{3AC35C3B-CC79-4528-910D-E696957D1061}" destId="{D70A7134-A76A-48C4-8120-9E15DCAF4BD2}" srcOrd="1" destOrd="0" presId="urn:microsoft.com/office/officeart/2018/2/layout/IconCircleList"/>
    <dgm:cxn modelId="{0BF936FF-4A21-4AB2-BFA8-8314318C523E}" type="presParOf" srcId="{3AC35C3B-CC79-4528-910D-E696957D1061}" destId="{F0E556A8-0F62-4F72-B0E5-C0D7823B6B1C}" srcOrd="2" destOrd="0" presId="urn:microsoft.com/office/officeart/2018/2/layout/IconCircleList"/>
    <dgm:cxn modelId="{B26170A9-8E12-4DDB-9F04-1C970015C241}" type="presParOf" srcId="{3AC35C3B-CC79-4528-910D-E696957D1061}" destId="{997976FB-A415-422C-97D8-7A70BED6AECC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EA69BBCB-FD17-4AA9-B8C6-D85D519C1FD7}" type="doc">
      <dgm:prSet loTypeId="urn:microsoft.com/office/officeart/2018/2/layout/IconVerticalSolidList" loCatId="icon" qsTypeId="urn:microsoft.com/office/officeart/2005/8/quickstyle/simple1#99" qsCatId="simple" csTypeId="urn:microsoft.com/office/officeart/2005/8/colors/accent1_2#99" csCatId="accent1" phldr="1"/>
      <dgm:spPr/>
      <dgm:t>
        <a:bodyPr/>
        <a:lstStyle/>
        <a:p>
          <a:endParaRPr lang="en-US"/>
        </a:p>
      </dgm:t>
    </dgm:pt>
    <dgm:pt modelId="{2C62A45A-2668-49E4-8868-545F5ACF4A1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Where does the central argument of Module 6 illuminate leadership practice—and where might it oversimplify?</a:t>
          </a:r>
        </a:p>
      </dgm:t>
    </dgm:pt>
    <dgm:pt modelId="{406CA90B-6E9F-43C3-81AB-EEE819E28806}" type="parTrans" cxnId="{A9F92AB0-BE1B-41FB-9878-ABBE75B5BCF9}">
      <dgm:prSet/>
      <dgm:spPr/>
      <dgm:t>
        <a:bodyPr/>
        <a:lstStyle/>
        <a:p>
          <a:endParaRPr lang="en-US"/>
        </a:p>
      </dgm:t>
    </dgm:pt>
    <dgm:pt modelId="{7B0FAC0C-3418-49F1-8FC0-AAF2FCC5E5DF}" type="sibTrans" cxnId="{A9F92AB0-BE1B-41FB-9878-ABBE75B5BCF9}">
      <dgm:prSet/>
      <dgm:spPr/>
      <dgm:t>
        <a:bodyPr/>
        <a:lstStyle/>
        <a:p>
          <a:endParaRPr lang="en-US"/>
        </a:p>
      </dgm:t>
    </dgm:pt>
    <dgm:pt modelId="{9ED8A7DE-940E-4993-BCFF-0BA68CE19FD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How should leaders balance communal obligation with impartial justice?</a:t>
          </a:r>
        </a:p>
      </dgm:t>
    </dgm:pt>
    <dgm:pt modelId="{78DAF7EC-ABE1-4343-9E73-92261CE94DA2}" type="parTrans" cxnId="{DD216FD5-500E-460B-A76D-52DDB8684756}">
      <dgm:prSet/>
      <dgm:spPr/>
      <dgm:t>
        <a:bodyPr/>
        <a:lstStyle/>
        <a:p>
          <a:endParaRPr lang="en-US"/>
        </a:p>
      </dgm:t>
    </dgm:pt>
    <dgm:pt modelId="{C458D615-7C9E-45D0-BA32-607DDFE6CE7C}" type="sibTrans" cxnId="{DD216FD5-500E-460B-A76D-52DDB8684756}">
      <dgm:prSet/>
      <dgm:spPr/>
      <dgm:t>
        <a:bodyPr/>
        <a:lstStyle/>
        <a:p>
          <a:endParaRPr lang="en-US"/>
        </a:p>
      </dgm:t>
    </dgm:pt>
    <dgm:pt modelId="{A3106803-9F8A-4F3A-AD9E-E3FF3859758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Which part of the problem is within leadership agency, and which requires structural reform?</a:t>
          </a:r>
        </a:p>
      </dgm:t>
    </dgm:pt>
    <dgm:pt modelId="{A8977375-44E0-44B8-A4AD-AF7C00E520C3}" type="parTrans" cxnId="{A2B7F5AB-BEF6-400A-B390-DA62C6640E69}">
      <dgm:prSet/>
      <dgm:spPr/>
      <dgm:t>
        <a:bodyPr/>
        <a:lstStyle/>
        <a:p>
          <a:endParaRPr lang="en-US"/>
        </a:p>
      </dgm:t>
    </dgm:pt>
    <dgm:pt modelId="{4659ACA1-1DDB-4203-8939-82DE7C81FED5}" type="sibTrans" cxnId="{A2B7F5AB-BEF6-400A-B390-DA62C6640E69}">
      <dgm:prSet/>
      <dgm:spPr/>
      <dgm:t>
        <a:bodyPr/>
        <a:lstStyle/>
        <a:p>
          <a:endParaRPr lang="en-US"/>
        </a:p>
      </dgm:t>
    </dgm:pt>
    <dgm:pt modelId="{7D9506AD-F1F7-4842-B9A3-8A7CEDFAAF4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What would success look like in five years, and what evidence would demonstrate it?</a:t>
          </a:r>
        </a:p>
      </dgm:t>
    </dgm:pt>
    <dgm:pt modelId="{26D777D2-F25D-4803-B650-F6839CC75796}" type="parTrans" cxnId="{E2294BF1-D9D7-4BED-B94C-CDAA7460F574}">
      <dgm:prSet/>
      <dgm:spPr/>
      <dgm:t>
        <a:bodyPr/>
        <a:lstStyle/>
        <a:p>
          <a:endParaRPr lang="en-US"/>
        </a:p>
      </dgm:t>
    </dgm:pt>
    <dgm:pt modelId="{E3CC47DB-DD99-498B-8120-3373759C21E0}" type="sibTrans" cxnId="{E2294BF1-D9D7-4BED-B94C-CDAA7460F574}">
      <dgm:prSet/>
      <dgm:spPr/>
      <dgm:t>
        <a:bodyPr/>
        <a:lstStyle/>
        <a:p>
          <a:endParaRPr lang="en-US"/>
        </a:p>
      </dgm:t>
    </dgm:pt>
    <dgm:pt modelId="{2BE18DD2-7B80-48E2-8B2D-BB37743987C9}" type="pres">
      <dgm:prSet presAssocID="{EA69BBCB-FD17-4AA9-B8C6-D85D519C1FD7}" presName="root" presStyleCnt="0">
        <dgm:presLayoutVars>
          <dgm:dir/>
          <dgm:resizeHandles val="exact"/>
        </dgm:presLayoutVars>
      </dgm:prSet>
      <dgm:spPr/>
    </dgm:pt>
    <dgm:pt modelId="{D8FA25A4-D224-4AD6-8F5E-8752BE4799CD}" type="pres">
      <dgm:prSet presAssocID="{2C62A45A-2668-49E4-8868-545F5ACF4A1E}" presName="compNode" presStyleCnt="0"/>
      <dgm:spPr/>
    </dgm:pt>
    <dgm:pt modelId="{7578555C-4B0C-40FB-B54D-7DD36ACB0275}" type="pres">
      <dgm:prSet presAssocID="{2C62A45A-2668-49E4-8868-545F5ACF4A1E}" presName="bgRect" presStyleLbl="bgShp" presStyleIdx="0" presStyleCnt="4"/>
      <dgm:spPr/>
    </dgm:pt>
    <dgm:pt modelId="{5CD2F38B-AAE5-4C40-B5AE-006A28CCF150}" type="pres">
      <dgm:prSet presAssocID="{2C62A45A-2668-49E4-8868-545F5ACF4A1E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ghtbulb"/>
        </a:ext>
      </dgm:extLst>
    </dgm:pt>
    <dgm:pt modelId="{4607FEE2-394A-420B-AD5F-C620FDF401AF}" type="pres">
      <dgm:prSet presAssocID="{2C62A45A-2668-49E4-8868-545F5ACF4A1E}" presName="spaceRect" presStyleCnt="0"/>
      <dgm:spPr/>
    </dgm:pt>
    <dgm:pt modelId="{850156CB-BED9-4B65-89D9-207A36DC6744}" type="pres">
      <dgm:prSet presAssocID="{2C62A45A-2668-49E4-8868-545F5ACF4A1E}" presName="parTx" presStyleLbl="revTx" presStyleIdx="0" presStyleCnt="4">
        <dgm:presLayoutVars>
          <dgm:chMax val="0"/>
          <dgm:chPref val="0"/>
        </dgm:presLayoutVars>
      </dgm:prSet>
      <dgm:spPr/>
    </dgm:pt>
    <dgm:pt modelId="{306BD311-8660-402E-9A2C-A300E53C2AEE}" type="pres">
      <dgm:prSet presAssocID="{7B0FAC0C-3418-49F1-8FC0-AAF2FCC5E5DF}" presName="sibTrans" presStyleCnt="0"/>
      <dgm:spPr/>
    </dgm:pt>
    <dgm:pt modelId="{A81CC6ED-30D4-4876-8192-20F9BBCB69C9}" type="pres">
      <dgm:prSet presAssocID="{9ED8A7DE-940E-4993-BCFF-0BA68CE19FD5}" presName="compNode" presStyleCnt="0"/>
      <dgm:spPr/>
    </dgm:pt>
    <dgm:pt modelId="{127CFBF9-1A11-48FF-BBFC-B7EB57B9812F}" type="pres">
      <dgm:prSet presAssocID="{9ED8A7DE-940E-4993-BCFF-0BA68CE19FD5}" presName="bgRect" presStyleLbl="bgShp" presStyleIdx="1" presStyleCnt="4"/>
      <dgm:spPr/>
    </dgm:pt>
    <dgm:pt modelId="{04B4C019-3F00-49CA-A779-F9B421593431}" type="pres">
      <dgm:prSet presAssocID="{9ED8A7DE-940E-4993-BCFF-0BA68CE19FD5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CF8979D4-26B7-4606-ABB5-E67043BCD0D4}" type="pres">
      <dgm:prSet presAssocID="{9ED8A7DE-940E-4993-BCFF-0BA68CE19FD5}" presName="spaceRect" presStyleCnt="0"/>
      <dgm:spPr/>
    </dgm:pt>
    <dgm:pt modelId="{A958E587-9700-41CD-97D7-7D92D956612C}" type="pres">
      <dgm:prSet presAssocID="{9ED8A7DE-940E-4993-BCFF-0BA68CE19FD5}" presName="parTx" presStyleLbl="revTx" presStyleIdx="1" presStyleCnt="4">
        <dgm:presLayoutVars>
          <dgm:chMax val="0"/>
          <dgm:chPref val="0"/>
        </dgm:presLayoutVars>
      </dgm:prSet>
      <dgm:spPr/>
    </dgm:pt>
    <dgm:pt modelId="{BBB0E29D-FB5D-42EA-A8FB-A644025B15DD}" type="pres">
      <dgm:prSet presAssocID="{C458D615-7C9E-45D0-BA32-607DDFE6CE7C}" presName="sibTrans" presStyleCnt="0"/>
      <dgm:spPr/>
    </dgm:pt>
    <dgm:pt modelId="{9D885C63-4859-4DF9-A6F7-5A5215A442DF}" type="pres">
      <dgm:prSet presAssocID="{A3106803-9F8A-4F3A-AD9E-E3FF3859758B}" presName="compNode" presStyleCnt="0"/>
      <dgm:spPr/>
    </dgm:pt>
    <dgm:pt modelId="{66654F22-F9FD-4017-997A-12BCF544C44E}" type="pres">
      <dgm:prSet presAssocID="{A3106803-9F8A-4F3A-AD9E-E3FF3859758B}" presName="bgRect" presStyleLbl="bgShp" presStyleIdx="2" presStyleCnt="4"/>
      <dgm:spPr/>
    </dgm:pt>
    <dgm:pt modelId="{2E371DE0-FF90-4912-98C2-44FBD73672ED}" type="pres">
      <dgm:prSet presAssocID="{A3106803-9F8A-4F3A-AD9E-E3FF3859758B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ranching Diagram"/>
        </a:ext>
      </dgm:extLst>
    </dgm:pt>
    <dgm:pt modelId="{59650080-B952-4F67-BC83-E766C936DED0}" type="pres">
      <dgm:prSet presAssocID="{A3106803-9F8A-4F3A-AD9E-E3FF3859758B}" presName="spaceRect" presStyleCnt="0"/>
      <dgm:spPr/>
    </dgm:pt>
    <dgm:pt modelId="{2B44FD09-BBC1-4806-88A3-9436C49134FE}" type="pres">
      <dgm:prSet presAssocID="{A3106803-9F8A-4F3A-AD9E-E3FF3859758B}" presName="parTx" presStyleLbl="revTx" presStyleIdx="2" presStyleCnt="4">
        <dgm:presLayoutVars>
          <dgm:chMax val="0"/>
          <dgm:chPref val="0"/>
        </dgm:presLayoutVars>
      </dgm:prSet>
      <dgm:spPr/>
    </dgm:pt>
    <dgm:pt modelId="{4090FDB0-A04A-4A69-BAE9-7FE76D5B6C69}" type="pres">
      <dgm:prSet presAssocID="{4659ACA1-1DDB-4203-8939-82DE7C81FED5}" presName="sibTrans" presStyleCnt="0"/>
      <dgm:spPr/>
    </dgm:pt>
    <dgm:pt modelId="{15794543-3211-4337-A03F-D502260793D4}" type="pres">
      <dgm:prSet presAssocID="{7D9506AD-F1F7-4842-B9A3-8A7CEDFAAF47}" presName="compNode" presStyleCnt="0"/>
      <dgm:spPr/>
    </dgm:pt>
    <dgm:pt modelId="{07638BD2-3B20-4215-9575-C2260B27732E}" type="pres">
      <dgm:prSet presAssocID="{7D9506AD-F1F7-4842-B9A3-8A7CEDFAAF47}" presName="bgRect" presStyleLbl="bgShp" presStyleIdx="3" presStyleCnt="4"/>
      <dgm:spPr/>
    </dgm:pt>
    <dgm:pt modelId="{2FD145B4-D370-4CA6-BABB-D49C29AD9447}" type="pres">
      <dgm:prSet presAssocID="{7D9506AD-F1F7-4842-B9A3-8A7CEDFAAF47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BC6FFE2A-4B04-41EA-9521-951E77B5FB4A}" type="pres">
      <dgm:prSet presAssocID="{7D9506AD-F1F7-4842-B9A3-8A7CEDFAAF47}" presName="spaceRect" presStyleCnt="0"/>
      <dgm:spPr/>
    </dgm:pt>
    <dgm:pt modelId="{6FC5EFE8-7A96-4800-AD88-D2B141C9A689}" type="pres">
      <dgm:prSet presAssocID="{7D9506AD-F1F7-4842-B9A3-8A7CEDFAAF47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652C9C16-232C-4F5D-A563-382C69CEC3B8}" type="presOf" srcId="{9ED8A7DE-940E-4993-BCFF-0BA68CE19FD5}" destId="{A958E587-9700-41CD-97D7-7D92D956612C}" srcOrd="0" destOrd="0" presId="urn:microsoft.com/office/officeart/2018/2/layout/IconVerticalSolidList"/>
    <dgm:cxn modelId="{7BBDD23E-66FB-4FB3-9069-FCE370DC5E82}" type="presOf" srcId="{7D9506AD-F1F7-4842-B9A3-8A7CEDFAAF47}" destId="{6FC5EFE8-7A96-4800-AD88-D2B141C9A689}" srcOrd="0" destOrd="0" presId="urn:microsoft.com/office/officeart/2018/2/layout/IconVerticalSolidList"/>
    <dgm:cxn modelId="{84060C79-5F9D-4878-B65F-144C6AD1F6C1}" type="presOf" srcId="{2C62A45A-2668-49E4-8868-545F5ACF4A1E}" destId="{850156CB-BED9-4B65-89D9-207A36DC6744}" srcOrd="0" destOrd="0" presId="urn:microsoft.com/office/officeart/2018/2/layout/IconVerticalSolidList"/>
    <dgm:cxn modelId="{ECA02091-8791-4909-816F-ECBB671C806D}" type="presOf" srcId="{A3106803-9F8A-4F3A-AD9E-E3FF3859758B}" destId="{2B44FD09-BBC1-4806-88A3-9436C49134FE}" srcOrd="0" destOrd="0" presId="urn:microsoft.com/office/officeart/2018/2/layout/IconVerticalSolidList"/>
    <dgm:cxn modelId="{A2B7F5AB-BEF6-400A-B390-DA62C6640E69}" srcId="{EA69BBCB-FD17-4AA9-B8C6-D85D519C1FD7}" destId="{A3106803-9F8A-4F3A-AD9E-E3FF3859758B}" srcOrd="2" destOrd="0" parTransId="{A8977375-44E0-44B8-A4AD-AF7C00E520C3}" sibTransId="{4659ACA1-1DDB-4203-8939-82DE7C81FED5}"/>
    <dgm:cxn modelId="{A9F92AB0-BE1B-41FB-9878-ABBE75B5BCF9}" srcId="{EA69BBCB-FD17-4AA9-B8C6-D85D519C1FD7}" destId="{2C62A45A-2668-49E4-8868-545F5ACF4A1E}" srcOrd="0" destOrd="0" parTransId="{406CA90B-6E9F-43C3-81AB-EEE819E28806}" sibTransId="{7B0FAC0C-3418-49F1-8FC0-AAF2FCC5E5DF}"/>
    <dgm:cxn modelId="{EC0526D3-9F2A-4B30-8A98-F6A41666BB78}" type="presOf" srcId="{EA69BBCB-FD17-4AA9-B8C6-D85D519C1FD7}" destId="{2BE18DD2-7B80-48E2-8B2D-BB37743987C9}" srcOrd="0" destOrd="0" presId="urn:microsoft.com/office/officeart/2018/2/layout/IconVerticalSolidList"/>
    <dgm:cxn modelId="{DD216FD5-500E-460B-A76D-52DDB8684756}" srcId="{EA69BBCB-FD17-4AA9-B8C6-D85D519C1FD7}" destId="{9ED8A7DE-940E-4993-BCFF-0BA68CE19FD5}" srcOrd="1" destOrd="0" parTransId="{78DAF7EC-ABE1-4343-9E73-92261CE94DA2}" sibTransId="{C458D615-7C9E-45D0-BA32-607DDFE6CE7C}"/>
    <dgm:cxn modelId="{E2294BF1-D9D7-4BED-B94C-CDAA7460F574}" srcId="{EA69BBCB-FD17-4AA9-B8C6-D85D519C1FD7}" destId="{7D9506AD-F1F7-4842-B9A3-8A7CEDFAAF47}" srcOrd="3" destOrd="0" parTransId="{26D777D2-F25D-4803-B650-F6839CC75796}" sibTransId="{E3CC47DB-DD99-498B-8120-3373759C21E0}"/>
    <dgm:cxn modelId="{4789AF22-87F6-49A7-A55A-A93AE83E41AF}" type="presParOf" srcId="{2BE18DD2-7B80-48E2-8B2D-BB37743987C9}" destId="{D8FA25A4-D224-4AD6-8F5E-8752BE4799CD}" srcOrd="0" destOrd="0" presId="urn:microsoft.com/office/officeart/2018/2/layout/IconVerticalSolidList"/>
    <dgm:cxn modelId="{94827382-A3B8-4436-99D2-2ABD055F384C}" type="presParOf" srcId="{D8FA25A4-D224-4AD6-8F5E-8752BE4799CD}" destId="{7578555C-4B0C-40FB-B54D-7DD36ACB0275}" srcOrd="0" destOrd="0" presId="urn:microsoft.com/office/officeart/2018/2/layout/IconVerticalSolidList"/>
    <dgm:cxn modelId="{B33783AF-B65F-48A7-B0FD-B21E0DA05589}" type="presParOf" srcId="{D8FA25A4-D224-4AD6-8F5E-8752BE4799CD}" destId="{5CD2F38B-AAE5-4C40-B5AE-006A28CCF150}" srcOrd="1" destOrd="0" presId="urn:microsoft.com/office/officeart/2018/2/layout/IconVerticalSolidList"/>
    <dgm:cxn modelId="{7500B65B-E8E1-4471-BAD8-9D44D1FE4383}" type="presParOf" srcId="{D8FA25A4-D224-4AD6-8F5E-8752BE4799CD}" destId="{4607FEE2-394A-420B-AD5F-C620FDF401AF}" srcOrd="2" destOrd="0" presId="urn:microsoft.com/office/officeart/2018/2/layout/IconVerticalSolidList"/>
    <dgm:cxn modelId="{F29DF600-46D5-44DE-813C-DF398110C7B3}" type="presParOf" srcId="{D8FA25A4-D224-4AD6-8F5E-8752BE4799CD}" destId="{850156CB-BED9-4B65-89D9-207A36DC6744}" srcOrd="3" destOrd="0" presId="urn:microsoft.com/office/officeart/2018/2/layout/IconVerticalSolidList"/>
    <dgm:cxn modelId="{CF828DC9-0631-4AE7-AA92-C28F67623C73}" type="presParOf" srcId="{2BE18DD2-7B80-48E2-8B2D-BB37743987C9}" destId="{306BD311-8660-402E-9A2C-A300E53C2AEE}" srcOrd="1" destOrd="0" presId="urn:microsoft.com/office/officeart/2018/2/layout/IconVerticalSolidList"/>
    <dgm:cxn modelId="{CFC7E6CC-6E0E-4063-BF42-AE08A2AEB4C6}" type="presParOf" srcId="{2BE18DD2-7B80-48E2-8B2D-BB37743987C9}" destId="{A81CC6ED-30D4-4876-8192-20F9BBCB69C9}" srcOrd="2" destOrd="0" presId="urn:microsoft.com/office/officeart/2018/2/layout/IconVerticalSolidList"/>
    <dgm:cxn modelId="{C48E4BF9-6A8E-4385-A604-F59FDB8FDAEE}" type="presParOf" srcId="{A81CC6ED-30D4-4876-8192-20F9BBCB69C9}" destId="{127CFBF9-1A11-48FF-BBFC-B7EB57B9812F}" srcOrd="0" destOrd="0" presId="urn:microsoft.com/office/officeart/2018/2/layout/IconVerticalSolidList"/>
    <dgm:cxn modelId="{B72CE491-E31E-4747-BDF0-BFA6986B410F}" type="presParOf" srcId="{A81CC6ED-30D4-4876-8192-20F9BBCB69C9}" destId="{04B4C019-3F00-49CA-A779-F9B421593431}" srcOrd="1" destOrd="0" presId="urn:microsoft.com/office/officeart/2018/2/layout/IconVerticalSolidList"/>
    <dgm:cxn modelId="{CBD34DF5-15C9-460F-8A0C-004E2DE60134}" type="presParOf" srcId="{A81CC6ED-30D4-4876-8192-20F9BBCB69C9}" destId="{CF8979D4-26B7-4606-ABB5-E67043BCD0D4}" srcOrd="2" destOrd="0" presId="urn:microsoft.com/office/officeart/2018/2/layout/IconVerticalSolidList"/>
    <dgm:cxn modelId="{A1BA8BF7-0C05-4811-A54C-8571D9829DF5}" type="presParOf" srcId="{A81CC6ED-30D4-4876-8192-20F9BBCB69C9}" destId="{A958E587-9700-41CD-97D7-7D92D956612C}" srcOrd="3" destOrd="0" presId="urn:microsoft.com/office/officeart/2018/2/layout/IconVerticalSolidList"/>
    <dgm:cxn modelId="{201B6BE6-A4D7-45A9-B28C-5E35B540EF6D}" type="presParOf" srcId="{2BE18DD2-7B80-48E2-8B2D-BB37743987C9}" destId="{BBB0E29D-FB5D-42EA-A8FB-A644025B15DD}" srcOrd="3" destOrd="0" presId="urn:microsoft.com/office/officeart/2018/2/layout/IconVerticalSolidList"/>
    <dgm:cxn modelId="{BF7851CA-8E61-4F5A-8277-1CC3708C7E67}" type="presParOf" srcId="{2BE18DD2-7B80-48E2-8B2D-BB37743987C9}" destId="{9D885C63-4859-4DF9-A6F7-5A5215A442DF}" srcOrd="4" destOrd="0" presId="urn:microsoft.com/office/officeart/2018/2/layout/IconVerticalSolidList"/>
    <dgm:cxn modelId="{1EEF1723-FE50-416A-B296-DC7CC60FD2B2}" type="presParOf" srcId="{9D885C63-4859-4DF9-A6F7-5A5215A442DF}" destId="{66654F22-F9FD-4017-997A-12BCF544C44E}" srcOrd="0" destOrd="0" presId="urn:microsoft.com/office/officeart/2018/2/layout/IconVerticalSolidList"/>
    <dgm:cxn modelId="{5FC323B7-67E6-4080-B4E5-67E5C2726BDC}" type="presParOf" srcId="{9D885C63-4859-4DF9-A6F7-5A5215A442DF}" destId="{2E371DE0-FF90-4912-98C2-44FBD73672ED}" srcOrd="1" destOrd="0" presId="urn:microsoft.com/office/officeart/2018/2/layout/IconVerticalSolidList"/>
    <dgm:cxn modelId="{E180393B-7220-42B0-89EA-2D51355E142F}" type="presParOf" srcId="{9D885C63-4859-4DF9-A6F7-5A5215A442DF}" destId="{59650080-B952-4F67-BC83-E766C936DED0}" srcOrd="2" destOrd="0" presId="urn:microsoft.com/office/officeart/2018/2/layout/IconVerticalSolidList"/>
    <dgm:cxn modelId="{C97C9A73-7E86-49D8-B62D-D42C12F7238B}" type="presParOf" srcId="{9D885C63-4859-4DF9-A6F7-5A5215A442DF}" destId="{2B44FD09-BBC1-4806-88A3-9436C49134FE}" srcOrd="3" destOrd="0" presId="urn:microsoft.com/office/officeart/2018/2/layout/IconVerticalSolidList"/>
    <dgm:cxn modelId="{31639945-9B0F-46D9-910B-B0C41B505740}" type="presParOf" srcId="{2BE18DD2-7B80-48E2-8B2D-BB37743987C9}" destId="{4090FDB0-A04A-4A69-BAE9-7FE76D5B6C69}" srcOrd="5" destOrd="0" presId="urn:microsoft.com/office/officeart/2018/2/layout/IconVerticalSolidList"/>
    <dgm:cxn modelId="{AD3EEAF5-0C0B-4000-8E70-CE395422DB21}" type="presParOf" srcId="{2BE18DD2-7B80-48E2-8B2D-BB37743987C9}" destId="{15794543-3211-4337-A03F-D502260793D4}" srcOrd="6" destOrd="0" presId="urn:microsoft.com/office/officeart/2018/2/layout/IconVerticalSolidList"/>
    <dgm:cxn modelId="{87BBA665-CDA4-4B67-958D-04F78E942B22}" type="presParOf" srcId="{15794543-3211-4337-A03F-D502260793D4}" destId="{07638BD2-3B20-4215-9575-C2260B27732E}" srcOrd="0" destOrd="0" presId="urn:microsoft.com/office/officeart/2018/2/layout/IconVerticalSolidList"/>
    <dgm:cxn modelId="{A3DB6DD6-FBB8-436F-ABB2-0ACF14DEF593}" type="presParOf" srcId="{15794543-3211-4337-A03F-D502260793D4}" destId="{2FD145B4-D370-4CA6-BABB-D49C29AD9447}" srcOrd="1" destOrd="0" presId="urn:microsoft.com/office/officeart/2018/2/layout/IconVerticalSolidList"/>
    <dgm:cxn modelId="{C54393E0-1935-4DAF-A54E-30DD7B6A48CC}" type="presParOf" srcId="{15794543-3211-4337-A03F-D502260793D4}" destId="{BC6FFE2A-4B04-41EA-9521-951E77B5FB4A}" srcOrd="2" destOrd="0" presId="urn:microsoft.com/office/officeart/2018/2/layout/IconVerticalSolidList"/>
    <dgm:cxn modelId="{32C9DD69-65CC-439F-AAFE-ED6AEE617E88}" type="presParOf" srcId="{15794543-3211-4337-A03F-D502260793D4}" destId="{6FC5EFE8-7A96-4800-AD88-D2B141C9A68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8FF05773-6973-4201-A4FC-D00E4BEBAE1C}" type="doc">
      <dgm:prSet loTypeId="urn:microsoft.com/office/officeart/2018/2/layout/IconVerticalSolidList" loCatId="icon" qsTypeId="urn:microsoft.com/office/officeart/2005/8/quickstyle/simple1#103" qsCatId="simple" csTypeId="urn:microsoft.com/office/officeart/2005/8/colors/accent1_2#103" csCatId="accent1" phldr="1"/>
      <dgm:spPr/>
      <dgm:t>
        <a:bodyPr/>
        <a:lstStyle/>
        <a:p>
          <a:endParaRPr lang="en-US"/>
        </a:p>
      </dgm:t>
    </dgm:pt>
    <dgm:pt modelId="{9746F276-4FD9-4B51-AE30-9FEAC2CB340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Core reading: Chs. 5, 12, 15 + Appendix</a:t>
          </a:r>
        </a:p>
      </dgm:t>
    </dgm:pt>
    <dgm:pt modelId="{6FC129AF-2E38-43E7-9212-480E841B9BD5}" type="parTrans" cxnId="{3DF6E307-D51C-47EA-AA4C-C84469F00E9A}">
      <dgm:prSet/>
      <dgm:spPr/>
      <dgm:t>
        <a:bodyPr/>
        <a:lstStyle/>
        <a:p>
          <a:endParaRPr lang="en-US"/>
        </a:p>
      </dgm:t>
    </dgm:pt>
    <dgm:pt modelId="{316759DC-CC90-4B46-8928-F25F48A6AF57}" type="sibTrans" cxnId="{3DF6E307-D51C-47EA-AA4C-C84469F00E9A}">
      <dgm:prSet/>
      <dgm:spPr/>
      <dgm:t>
        <a:bodyPr/>
        <a:lstStyle/>
        <a:p>
          <a:endParaRPr lang="en-US"/>
        </a:p>
      </dgm:t>
    </dgm:pt>
    <dgm:pt modelId="{0D37FB95-2583-4DFE-8727-95D634E763E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Mindset Maturity Index (MMI) as a proposed operational framework</a:t>
          </a:r>
        </a:p>
      </dgm:t>
    </dgm:pt>
    <dgm:pt modelId="{39D26608-09BF-42EC-9214-24AD965E4463}" type="parTrans" cxnId="{795DB53E-D546-4BC9-A78C-CF77AA0CDA4E}">
      <dgm:prSet/>
      <dgm:spPr/>
      <dgm:t>
        <a:bodyPr/>
        <a:lstStyle/>
        <a:p>
          <a:endParaRPr lang="en-US"/>
        </a:p>
      </dgm:t>
    </dgm:pt>
    <dgm:pt modelId="{F862CF05-43FC-422D-88A8-D9A25D1B6CCC}" type="sibTrans" cxnId="{795DB53E-D546-4BC9-A78C-CF77AA0CDA4E}">
      <dgm:prSet/>
      <dgm:spPr/>
      <dgm:t>
        <a:bodyPr/>
        <a:lstStyle/>
        <a:p>
          <a:endParaRPr lang="en-US"/>
        </a:p>
      </dgm:t>
    </dgm:pt>
    <dgm:pt modelId="{AC70CDD8-FCBF-45D0-AECB-84979AB251B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UMMM quadrant typology: Harmonious Builders, Isolated Idealists, Disconnected Opportunists, Loyal Conformists</a:t>
          </a:r>
        </a:p>
      </dgm:t>
    </dgm:pt>
    <dgm:pt modelId="{B976F079-B340-4282-928A-927C23472771}" type="parTrans" cxnId="{365B131F-8CAD-47A1-A6EC-49E9AB5B0FE6}">
      <dgm:prSet/>
      <dgm:spPr/>
      <dgm:t>
        <a:bodyPr/>
        <a:lstStyle/>
        <a:p>
          <a:endParaRPr lang="en-US"/>
        </a:p>
      </dgm:t>
    </dgm:pt>
    <dgm:pt modelId="{3F3FB444-DC28-478B-B8F3-E806E8DE025E}" type="sibTrans" cxnId="{365B131F-8CAD-47A1-A6EC-49E9AB5B0FE6}">
      <dgm:prSet/>
      <dgm:spPr/>
      <dgm:t>
        <a:bodyPr/>
        <a:lstStyle/>
        <a:p>
          <a:endParaRPr lang="en-US"/>
        </a:p>
      </dgm:t>
    </dgm:pt>
    <dgm:pt modelId="{828A8FF6-2546-4569-85BD-DF74ACD4CEC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Leadership development as movement toward relational and moral coherence</a:t>
          </a:r>
        </a:p>
      </dgm:t>
    </dgm:pt>
    <dgm:pt modelId="{2DA8DEDD-F702-42B8-9173-206CDF3A17FD}" type="parTrans" cxnId="{750F0174-9BDA-471B-8228-750CC132D44F}">
      <dgm:prSet/>
      <dgm:spPr/>
      <dgm:t>
        <a:bodyPr/>
        <a:lstStyle/>
        <a:p>
          <a:endParaRPr lang="en-US"/>
        </a:p>
      </dgm:t>
    </dgm:pt>
    <dgm:pt modelId="{465A99E5-A73D-40B5-817E-4E25E0A14B9B}" type="sibTrans" cxnId="{750F0174-9BDA-471B-8228-750CC132D44F}">
      <dgm:prSet/>
      <dgm:spPr/>
      <dgm:t>
        <a:bodyPr/>
        <a:lstStyle/>
        <a:p>
          <a:endParaRPr lang="en-US"/>
        </a:p>
      </dgm:t>
    </dgm:pt>
    <dgm:pt modelId="{D6C873B2-197B-4A75-AC3C-CB9C9210235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Using self-assessment cautiously: educational reflection, not clinical or validated psychometric diagnosis</a:t>
          </a:r>
        </a:p>
      </dgm:t>
    </dgm:pt>
    <dgm:pt modelId="{3ACDC080-FB00-4F60-A075-C4DEF060A3EB}" type="parTrans" cxnId="{ED47409B-7191-4DFE-A2DE-7478AB86EA1E}">
      <dgm:prSet/>
      <dgm:spPr/>
      <dgm:t>
        <a:bodyPr/>
        <a:lstStyle/>
        <a:p>
          <a:endParaRPr lang="en-US"/>
        </a:p>
      </dgm:t>
    </dgm:pt>
    <dgm:pt modelId="{87A0F911-1431-47C6-891B-CE67DE3747E3}" type="sibTrans" cxnId="{ED47409B-7191-4DFE-A2DE-7478AB86EA1E}">
      <dgm:prSet/>
      <dgm:spPr/>
      <dgm:t>
        <a:bodyPr/>
        <a:lstStyle/>
        <a:p>
          <a:endParaRPr lang="en-US"/>
        </a:p>
      </dgm:t>
    </dgm:pt>
    <dgm:pt modelId="{B8FE029C-1523-4A54-8B1F-D3A1FC6C2476}" type="pres">
      <dgm:prSet presAssocID="{8FF05773-6973-4201-A4FC-D00E4BEBAE1C}" presName="root" presStyleCnt="0">
        <dgm:presLayoutVars>
          <dgm:dir/>
          <dgm:resizeHandles val="exact"/>
        </dgm:presLayoutVars>
      </dgm:prSet>
      <dgm:spPr/>
    </dgm:pt>
    <dgm:pt modelId="{E3E4EFE4-3E14-40FF-A85D-6C2035B98923}" type="pres">
      <dgm:prSet presAssocID="{9746F276-4FD9-4B51-AE30-9FEAC2CB340F}" presName="compNode" presStyleCnt="0"/>
      <dgm:spPr/>
    </dgm:pt>
    <dgm:pt modelId="{1472B901-5C15-4908-9EC5-830E8E0D0523}" type="pres">
      <dgm:prSet presAssocID="{9746F276-4FD9-4B51-AE30-9FEAC2CB340F}" presName="bgRect" presStyleLbl="bgShp" presStyleIdx="0" presStyleCnt="5"/>
      <dgm:spPr/>
    </dgm:pt>
    <dgm:pt modelId="{80687FC1-8DD8-4089-A391-101790EAB2A4}" type="pres">
      <dgm:prSet presAssocID="{9746F276-4FD9-4B51-AE30-9FEAC2CB340F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7D8DBC06-AA11-4E3D-B491-90AF057F3212}" type="pres">
      <dgm:prSet presAssocID="{9746F276-4FD9-4B51-AE30-9FEAC2CB340F}" presName="spaceRect" presStyleCnt="0"/>
      <dgm:spPr/>
    </dgm:pt>
    <dgm:pt modelId="{0EB31CE2-2E68-4A03-B7CA-22665BAD70CB}" type="pres">
      <dgm:prSet presAssocID="{9746F276-4FD9-4B51-AE30-9FEAC2CB340F}" presName="parTx" presStyleLbl="revTx" presStyleIdx="0" presStyleCnt="5">
        <dgm:presLayoutVars>
          <dgm:chMax val="0"/>
          <dgm:chPref val="0"/>
        </dgm:presLayoutVars>
      </dgm:prSet>
      <dgm:spPr/>
    </dgm:pt>
    <dgm:pt modelId="{66FFFEF1-4DE7-49D0-BA7B-806A9283D2C0}" type="pres">
      <dgm:prSet presAssocID="{316759DC-CC90-4B46-8928-F25F48A6AF57}" presName="sibTrans" presStyleCnt="0"/>
      <dgm:spPr/>
    </dgm:pt>
    <dgm:pt modelId="{1FB284E3-2D44-4E24-A108-A3B7DC0302FB}" type="pres">
      <dgm:prSet presAssocID="{0D37FB95-2583-4DFE-8727-95D634E763E6}" presName="compNode" presStyleCnt="0"/>
      <dgm:spPr/>
    </dgm:pt>
    <dgm:pt modelId="{02EE460E-FA21-4E60-A6B4-C688E48BC7EF}" type="pres">
      <dgm:prSet presAssocID="{0D37FB95-2583-4DFE-8727-95D634E763E6}" presName="bgRect" presStyleLbl="bgShp" presStyleIdx="1" presStyleCnt="5"/>
      <dgm:spPr/>
    </dgm:pt>
    <dgm:pt modelId="{B4D238AF-3E3B-44A9-94F8-34146C2CC0BE}" type="pres">
      <dgm:prSet presAssocID="{0D37FB95-2583-4DFE-8727-95D634E763E6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91A0E24F-343E-409A-AD3D-39D2F8F31F25}" type="pres">
      <dgm:prSet presAssocID="{0D37FB95-2583-4DFE-8727-95D634E763E6}" presName="spaceRect" presStyleCnt="0"/>
      <dgm:spPr/>
    </dgm:pt>
    <dgm:pt modelId="{C1AB7A67-C3F3-44AB-B65B-C6A7CE08782E}" type="pres">
      <dgm:prSet presAssocID="{0D37FB95-2583-4DFE-8727-95D634E763E6}" presName="parTx" presStyleLbl="revTx" presStyleIdx="1" presStyleCnt="5">
        <dgm:presLayoutVars>
          <dgm:chMax val="0"/>
          <dgm:chPref val="0"/>
        </dgm:presLayoutVars>
      </dgm:prSet>
      <dgm:spPr/>
    </dgm:pt>
    <dgm:pt modelId="{C7638E91-F0EA-4413-BEEC-B8792AA1D8AD}" type="pres">
      <dgm:prSet presAssocID="{F862CF05-43FC-422D-88A8-D9A25D1B6CCC}" presName="sibTrans" presStyleCnt="0"/>
      <dgm:spPr/>
    </dgm:pt>
    <dgm:pt modelId="{B825320E-E9B2-47BD-93A0-DA951DF9655B}" type="pres">
      <dgm:prSet presAssocID="{AC70CDD8-FCBF-45D0-AECB-84979AB251B3}" presName="compNode" presStyleCnt="0"/>
      <dgm:spPr/>
    </dgm:pt>
    <dgm:pt modelId="{DF26111D-B176-425D-A6D3-B329DE5F9C35}" type="pres">
      <dgm:prSet presAssocID="{AC70CDD8-FCBF-45D0-AECB-84979AB251B3}" presName="bgRect" presStyleLbl="bgShp" presStyleIdx="2" presStyleCnt="5"/>
      <dgm:spPr/>
    </dgm:pt>
    <dgm:pt modelId="{B7929A21-67D6-4169-AC68-2B3C4D56935C}" type="pres">
      <dgm:prSet presAssocID="{AC70CDD8-FCBF-45D0-AECB-84979AB251B3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ranching Diagram"/>
        </a:ext>
      </dgm:extLst>
    </dgm:pt>
    <dgm:pt modelId="{6A7A0112-FAB4-4511-A5E7-C3F3EB418A59}" type="pres">
      <dgm:prSet presAssocID="{AC70CDD8-FCBF-45D0-AECB-84979AB251B3}" presName="spaceRect" presStyleCnt="0"/>
      <dgm:spPr/>
    </dgm:pt>
    <dgm:pt modelId="{24C24C76-F98F-4859-9C7A-3B4B868AFCBF}" type="pres">
      <dgm:prSet presAssocID="{AC70CDD8-FCBF-45D0-AECB-84979AB251B3}" presName="parTx" presStyleLbl="revTx" presStyleIdx="2" presStyleCnt="5">
        <dgm:presLayoutVars>
          <dgm:chMax val="0"/>
          <dgm:chPref val="0"/>
        </dgm:presLayoutVars>
      </dgm:prSet>
      <dgm:spPr/>
    </dgm:pt>
    <dgm:pt modelId="{B42B0AD6-FB7F-4C23-9604-4B6039B39E1B}" type="pres">
      <dgm:prSet presAssocID="{3F3FB444-DC28-478B-B8F3-E806E8DE025E}" presName="sibTrans" presStyleCnt="0"/>
      <dgm:spPr/>
    </dgm:pt>
    <dgm:pt modelId="{F2DB766E-2581-4323-AC40-A3AD1BAF6EE9}" type="pres">
      <dgm:prSet presAssocID="{828A8FF6-2546-4569-85BD-DF74ACD4CECA}" presName="compNode" presStyleCnt="0"/>
      <dgm:spPr/>
    </dgm:pt>
    <dgm:pt modelId="{20DD863A-6E2A-4800-ACCC-5C8EAA6B10B6}" type="pres">
      <dgm:prSet presAssocID="{828A8FF6-2546-4569-85BD-DF74ACD4CECA}" presName="bgRect" presStyleLbl="bgShp" presStyleIdx="3" presStyleCnt="5"/>
      <dgm:spPr/>
    </dgm:pt>
    <dgm:pt modelId="{AC3A3925-AB8F-4731-865F-69D2DB0AB798}" type="pres">
      <dgm:prSet presAssocID="{828A8FF6-2546-4569-85BD-DF74ACD4CECA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C3E4ABF8-31D3-49E1-8C14-49AC6E9BFEAB}" type="pres">
      <dgm:prSet presAssocID="{828A8FF6-2546-4569-85BD-DF74ACD4CECA}" presName="spaceRect" presStyleCnt="0"/>
      <dgm:spPr/>
    </dgm:pt>
    <dgm:pt modelId="{587EAC0D-882C-4969-A91C-E65D0CCA724B}" type="pres">
      <dgm:prSet presAssocID="{828A8FF6-2546-4569-85BD-DF74ACD4CECA}" presName="parTx" presStyleLbl="revTx" presStyleIdx="3" presStyleCnt="5">
        <dgm:presLayoutVars>
          <dgm:chMax val="0"/>
          <dgm:chPref val="0"/>
        </dgm:presLayoutVars>
      </dgm:prSet>
      <dgm:spPr/>
    </dgm:pt>
    <dgm:pt modelId="{062BAAA2-9EB3-48BE-A76E-5FD6C2EB9973}" type="pres">
      <dgm:prSet presAssocID="{465A99E5-A73D-40B5-817E-4E25E0A14B9B}" presName="sibTrans" presStyleCnt="0"/>
      <dgm:spPr/>
    </dgm:pt>
    <dgm:pt modelId="{87A3B1DD-EB0D-4D02-8655-D5E2E7188777}" type="pres">
      <dgm:prSet presAssocID="{D6C873B2-197B-4A75-AC3C-CB9C92102354}" presName="compNode" presStyleCnt="0"/>
      <dgm:spPr/>
    </dgm:pt>
    <dgm:pt modelId="{5C7A9037-4AA7-4645-A141-FB87634819AD}" type="pres">
      <dgm:prSet presAssocID="{D6C873B2-197B-4A75-AC3C-CB9C92102354}" presName="bgRect" presStyleLbl="bgShp" presStyleIdx="4" presStyleCnt="5"/>
      <dgm:spPr/>
    </dgm:pt>
    <dgm:pt modelId="{ED4A3E73-DF29-4459-A4E9-8BC072AFD428}" type="pres">
      <dgm:prSet presAssocID="{D6C873B2-197B-4A75-AC3C-CB9C92102354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rain in head"/>
        </a:ext>
      </dgm:extLst>
    </dgm:pt>
    <dgm:pt modelId="{E3378C9F-4B32-4331-BBDA-8716FA191F6A}" type="pres">
      <dgm:prSet presAssocID="{D6C873B2-197B-4A75-AC3C-CB9C92102354}" presName="spaceRect" presStyleCnt="0"/>
      <dgm:spPr/>
    </dgm:pt>
    <dgm:pt modelId="{9313D288-D367-4533-A07E-0E48227BEF86}" type="pres">
      <dgm:prSet presAssocID="{D6C873B2-197B-4A75-AC3C-CB9C92102354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3DF6E307-D51C-47EA-AA4C-C84469F00E9A}" srcId="{8FF05773-6973-4201-A4FC-D00E4BEBAE1C}" destId="{9746F276-4FD9-4B51-AE30-9FEAC2CB340F}" srcOrd="0" destOrd="0" parTransId="{6FC129AF-2E38-43E7-9212-480E841B9BD5}" sibTransId="{316759DC-CC90-4B46-8928-F25F48A6AF57}"/>
    <dgm:cxn modelId="{E6E2C71A-4468-4ACB-9E26-0086FAB65367}" type="presOf" srcId="{9746F276-4FD9-4B51-AE30-9FEAC2CB340F}" destId="{0EB31CE2-2E68-4A03-B7CA-22665BAD70CB}" srcOrd="0" destOrd="0" presId="urn:microsoft.com/office/officeart/2018/2/layout/IconVerticalSolidList"/>
    <dgm:cxn modelId="{365B131F-8CAD-47A1-A6EC-49E9AB5B0FE6}" srcId="{8FF05773-6973-4201-A4FC-D00E4BEBAE1C}" destId="{AC70CDD8-FCBF-45D0-AECB-84979AB251B3}" srcOrd="2" destOrd="0" parTransId="{B976F079-B340-4282-928A-927C23472771}" sibTransId="{3F3FB444-DC28-478B-B8F3-E806E8DE025E}"/>
    <dgm:cxn modelId="{0EC77320-B067-44FC-A4A4-A72C0CE0B7C2}" type="presOf" srcId="{0D37FB95-2583-4DFE-8727-95D634E763E6}" destId="{C1AB7A67-C3F3-44AB-B65B-C6A7CE08782E}" srcOrd="0" destOrd="0" presId="urn:microsoft.com/office/officeart/2018/2/layout/IconVerticalSolidList"/>
    <dgm:cxn modelId="{AA089920-E0C4-44EE-A9F5-EC48D65FC823}" type="presOf" srcId="{D6C873B2-197B-4A75-AC3C-CB9C92102354}" destId="{9313D288-D367-4533-A07E-0E48227BEF86}" srcOrd="0" destOrd="0" presId="urn:microsoft.com/office/officeart/2018/2/layout/IconVerticalSolidList"/>
    <dgm:cxn modelId="{FDE4992C-39EB-4866-98C1-B8AFFEF798F0}" type="presOf" srcId="{828A8FF6-2546-4569-85BD-DF74ACD4CECA}" destId="{587EAC0D-882C-4969-A91C-E65D0CCA724B}" srcOrd="0" destOrd="0" presId="urn:microsoft.com/office/officeart/2018/2/layout/IconVerticalSolidList"/>
    <dgm:cxn modelId="{795DB53E-D546-4BC9-A78C-CF77AA0CDA4E}" srcId="{8FF05773-6973-4201-A4FC-D00E4BEBAE1C}" destId="{0D37FB95-2583-4DFE-8727-95D634E763E6}" srcOrd="1" destOrd="0" parTransId="{39D26608-09BF-42EC-9214-24AD965E4463}" sibTransId="{F862CF05-43FC-422D-88A8-D9A25D1B6CCC}"/>
    <dgm:cxn modelId="{750F0174-9BDA-471B-8228-750CC132D44F}" srcId="{8FF05773-6973-4201-A4FC-D00E4BEBAE1C}" destId="{828A8FF6-2546-4569-85BD-DF74ACD4CECA}" srcOrd="3" destOrd="0" parTransId="{2DA8DEDD-F702-42B8-9173-206CDF3A17FD}" sibTransId="{465A99E5-A73D-40B5-817E-4E25E0A14B9B}"/>
    <dgm:cxn modelId="{881CEC80-6045-4D82-9C12-7C15718E452A}" type="presOf" srcId="{8FF05773-6973-4201-A4FC-D00E4BEBAE1C}" destId="{B8FE029C-1523-4A54-8B1F-D3A1FC6C2476}" srcOrd="0" destOrd="0" presId="urn:microsoft.com/office/officeart/2018/2/layout/IconVerticalSolidList"/>
    <dgm:cxn modelId="{ED47409B-7191-4DFE-A2DE-7478AB86EA1E}" srcId="{8FF05773-6973-4201-A4FC-D00E4BEBAE1C}" destId="{D6C873B2-197B-4A75-AC3C-CB9C92102354}" srcOrd="4" destOrd="0" parTransId="{3ACDC080-FB00-4F60-A075-C4DEF060A3EB}" sibTransId="{87A0F911-1431-47C6-891B-CE67DE3747E3}"/>
    <dgm:cxn modelId="{240864BF-3BD0-45BA-9D9C-6082C0242BB4}" type="presOf" srcId="{AC70CDD8-FCBF-45D0-AECB-84979AB251B3}" destId="{24C24C76-F98F-4859-9C7A-3B4B868AFCBF}" srcOrd="0" destOrd="0" presId="urn:microsoft.com/office/officeart/2018/2/layout/IconVerticalSolidList"/>
    <dgm:cxn modelId="{00D6A99E-7802-4566-A963-73AD9E27EAC4}" type="presParOf" srcId="{B8FE029C-1523-4A54-8B1F-D3A1FC6C2476}" destId="{E3E4EFE4-3E14-40FF-A85D-6C2035B98923}" srcOrd="0" destOrd="0" presId="urn:microsoft.com/office/officeart/2018/2/layout/IconVerticalSolidList"/>
    <dgm:cxn modelId="{64D722A4-FC39-406E-A39F-A4AF4442C201}" type="presParOf" srcId="{E3E4EFE4-3E14-40FF-A85D-6C2035B98923}" destId="{1472B901-5C15-4908-9EC5-830E8E0D0523}" srcOrd="0" destOrd="0" presId="urn:microsoft.com/office/officeart/2018/2/layout/IconVerticalSolidList"/>
    <dgm:cxn modelId="{5A204BF9-ED89-4BCE-92C8-FC4972D0651F}" type="presParOf" srcId="{E3E4EFE4-3E14-40FF-A85D-6C2035B98923}" destId="{80687FC1-8DD8-4089-A391-101790EAB2A4}" srcOrd="1" destOrd="0" presId="urn:microsoft.com/office/officeart/2018/2/layout/IconVerticalSolidList"/>
    <dgm:cxn modelId="{77DFD7F0-FD0F-47AE-B6F6-597B26F83B60}" type="presParOf" srcId="{E3E4EFE4-3E14-40FF-A85D-6C2035B98923}" destId="{7D8DBC06-AA11-4E3D-B491-90AF057F3212}" srcOrd="2" destOrd="0" presId="urn:microsoft.com/office/officeart/2018/2/layout/IconVerticalSolidList"/>
    <dgm:cxn modelId="{B0718D16-366D-47F2-A5F8-4A4829CF3B53}" type="presParOf" srcId="{E3E4EFE4-3E14-40FF-A85D-6C2035B98923}" destId="{0EB31CE2-2E68-4A03-B7CA-22665BAD70CB}" srcOrd="3" destOrd="0" presId="urn:microsoft.com/office/officeart/2018/2/layout/IconVerticalSolidList"/>
    <dgm:cxn modelId="{BA5FCCA2-B0E0-437C-9FD4-28D966EA3C6F}" type="presParOf" srcId="{B8FE029C-1523-4A54-8B1F-D3A1FC6C2476}" destId="{66FFFEF1-4DE7-49D0-BA7B-806A9283D2C0}" srcOrd="1" destOrd="0" presId="urn:microsoft.com/office/officeart/2018/2/layout/IconVerticalSolidList"/>
    <dgm:cxn modelId="{31CFD08B-C771-4F35-98DD-5120AD157F4B}" type="presParOf" srcId="{B8FE029C-1523-4A54-8B1F-D3A1FC6C2476}" destId="{1FB284E3-2D44-4E24-A108-A3B7DC0302FB}" srcOrd="2" destOrd="0" presId="urn:microsoft.com/office/officeart/2018/2/layout/IconVerticalSolidList"/>
    <dgm:cxn modelId="{1E7BDFCE-099E-4094-A47F-F4F17BB51944}" type="presParOf" srcId="{1FB284E3-2D44-4E24-A108-A3B7DC0302FB}" destId="{02EE460E-FA21-4E60-A6B4-C688E48BC7EF}" srcOrd="0" destOrd="0" presId="urn:microsoft.com/office/officeart/2018/2/layout/IconVerticalSolidList"/>
    <dgm:cxn modelId="{2977EE17-8FFE-4161-9DD6-EA3A508AFB3C}" type="presParOf" srcId="{1FB284E3-2D44-4E24-A108-A3B7DC0302FB}" destId="{B4D238AF-3E3B-44A9-94F8-34146C2CC0BE}" srcOrd="1" destOrd="0" presId="urn:microsoft.com/office/officeart/2018/2/layout/IconVerticalSolidList"/>
    <dgm:cxn modelId="{09B1E6EA-014E-4149-8A59-823783056841}" type="presParOf" srcId="{1FB284E3-2D44-4E24-A108-A3B7DC0302FB}" destId="{91A0E24F-343E-409A-AD3D-39D2F8F31F25}" srcOrd="2" destOrd="0" presId="urn:microsoft.com/office/officeart/2018/2/layout/IconVerticalSolidList"/>
    <dgm:cxn modelId="{563A248C-EE6D-4095-BC34-AC7D3D3ED06A}" type="presParOf" srcId="{1FB284E3-2D44-4E24-A108-A3B7DC0302FB}" destId="{C1AB7A67-C3F3-44AB-B65B-C6A7CE08782E}" srcOrd="3" destOrd="0" presId="urn:microsoft.com/office/officeart/2018/2/layout/IconVerticalSolidList"/>
    <dgm:cxn modelId="{7DA4A23C-FCC7-4679-9E6D-E08B03F7AE47}" type="presParOf" srcId="{B8FE029C-1523-4A54-8B1F-D3A1FC6C2476}" destId="{C7638E91-F0EA-4413-BEEC-B8792AA1D8AD}" srcOrd="3" destOrd="0" presId="urn:microsoft.com/office/officeart/2018/2/layout/IconVerticalSolidList"/>
    <dgm:cxn modelId="{5AB82E8A-60AF-43EB-88E2-F2EAC4C892E6}" type="presParOf" srcId="{B8FE029C-1523-4A54-8B1F-D3A1FC6C2476}" destId="{B825320E-E9B2-47BD-93A0-DA951DF9655B}" srcOrd="4" destOrd="0" presId="urn:microsoft.com/office/officeart/2018/2/layout/IconVerticalSolidList"/>
    <dgm:cxn modelId="{C0081C2F-67DF-491A-99CC-741C0F6916E0}" type="presParOf" srcId="{B825320E-E9B2-47BD-93A0-DA951DF9655B}" destId="{DF26111D-B176-425D-A6D3-B329DE5F9C35}" srcOrd="0" destOrd="0" presId="urn:microsoft.com/office/officeart/2018/2/layout/IconVerticalSolidList"/>
    <dgm:cxn modelId="{41D03637-E2ED-4CC0-86BE-8BFBB0BB1B1A}" type="presParOf" srcId="{B825320E-E9B2-47BD-93A0-DA951DF9655B}" destId="{B7929A21-67D6-4169-AC68-2B3C4D56935C}" srcOrd="1" destOrd="0" presId="urn:microsoft.com/office/officeart/2018/2/layout/IconVerticalSolidList"/>
    <dgm:cxn modelId="{ABFF2C0E-C990-4D5F-9C9F-964D80B46847}" type="presParOf" srcId="{B825320E-E9B2-47BD-93A0-DA951DF9655B}" destId="{6A7A0112-FAB4-4511-A5E7-C3F3EB418A59}" srcOrd="2" destOrd="0" presId="urn:microsoft.com/office/officeart/2018/2/layout/IconVerticalSolidList"/>
    <dgm:cxn modelId="{F8F569CC-97E9-43B1-91A3-2BA6FCFBBB07}" type="presParOf" srcId="{B825320E-E9B2-47BD-93A0-DA951DF9655B}" destId="{24C24C76-F98F-4859-9C7A-3B4B868AFCBF}" srcOrd="3" destOrd="0" presId="urn:microsoft.com/office/officeart/2018/2/layout/IconVerticalSolidList"/>
    <dgm:cxn modelId="{DB18B543-CBB1-4991-8162-07AE4E3844CC}" type="presParOf" srcId="{B8FE029C-1523-4A54-8B1F-D3A1FC6C2476}" destId="{B42B0AD6-FB7F-4C23-9604-4B6039B39E1B}" srcOrd="5" destOrd="0" presId="urn:microsoft.com/office/officeart/2018/2/layout/IconVerticalSolidList"/>
    <dgm:cxn modelId="{1F016AD8-B7D3-43F7-AC3F-6D9FC03A8366}" type="presParOf" srcId="{B8FE029C-1523-4A54-8B1F-D3A1FC6C2476}" destId="{F2DB766E-2581-4323-AC40-A3AD1BAF6EE9}" srcOrd="6" destOrd="0" presId="urn:microsoft.com/office/officeart/2018/2/layout/IconVerticalSolidList"/>
    <dgm:cxn modelId="{773BC402-708A-497C-BCDD-14E8C26BF6AB}" type="presParOf" srcId="{F2DB766E-2581-4323-AC40-A3AD1BAF6EE9}" destId="{20DD863A-6E2A-4800-ACCC-5C8EAA6B10B6}" srcOrd="0" destOrd="0" presId="urn:microsoft.com/office/officeart/2018/2/layout/IconVerticalSolidList"/>
    <dgm:cxn modelId="{835747A4-12F7-4F08-99A1-1983DCDAE575}" type="presParOf" srcId="{F2DB766E-2581-4323-AC40-A3AD1BAF6EE9}" destId="{AC3A3925-AB8F-4731-865F-69D2DB0AB798}" srcOrd="1" destOrd="0" presId="urn:microsoft.com/office/officeart/2018/2/layout/IconVerticalSolidList"/>
    <dgm:cxn modelId="{0F15742C-ABA4-43B1-A2FD-3FBFDD00F7FE}" type="presParOf" srcId="{F2DB766E-2581-4323-AC40-A3AD1BAF6EE9}" destId="{C3E4ABF8-31D3-49E1-8C14-49AC6E9BFEAB}" srcOrd="2" destOrd="0" presId="urn:microsoft.com/office/officeart/2018/2/layout/IconVerticalSolidList"/>
    <dgm:cxn modelId="{7D6554B4-61DE-47FD-99BC-8AE05E96E346}" type="presParOf" srcId="{F2DB766E-2581-4323-AC40-A3AD1BAF6EE9}" destId="{587EAC0D-882C-4969-A91C-E65D0CCA724B}" srcOrd="3" destOrd="0" presId="urn:microsoft.com/office/officeart/2018/2/layout/IconVerticalSolidList"/>
    <dgm:cxn modelId="{4EBBFA71-F608-4C20-95A9-2F157FC794D1}" type="presParOf" srcId="{B8FE029C-1523-4A54-8B1F-D3A1FC6C2476}" destId="{062BAAA2-9EB3-48BE-A76E-5FD6C2EB9973}" srcOrd="7" destOrd="0" presId="urn:microsoft.com/office/officeart/2018/2/layout/IconVerticalSolidList"/>
    <dgm:cxn modelId="{9D190913-AF79-48BF-A501-F609DE18897D}" type="presParOf" srcId="{B8FE029C-1523-4A54-8B1F-D3A1FC6C2476}" destId="{87A3B1DD-EB0D-4D02-8655-D5E2E7188777}" srcOrd="8" destOrd="0" presId="urn:microsoft.com/office/officeart/2018/2/layout/IconVerticalSolidList"/>
    <dgm:cxn modelId="{01D665EB-3E8D-4B57-9744-8CC1AB1308BE}" type="presParOf" srcId="{87A3B1DD-EB0D-4D02-8655-D5E2E7188777}" destId="{5C7A9037-4AA7-4645-A141-FB87634819AD}" srcOrd="0" destOrd="0" presId="urn:microsoft.com/office/officeart/2018/2/layout/IconVerticalSolidList"/>
    <dgm:cxn modelId="{5AF888E2-EEE1-44A3-BA75-9ADBA3BEA360}" type="presParOf" srcId="{87A3B1DD-EB0D-4D02-8655-D5E2E7188777}" destId="{ED4A3E73-DF29-4459-A4E9-8BC072AFD428}" srcOrd="1" destOrd="0" presId="urn:microsoft.com/office/officeart/2018/2/layout/IconVerticalSolidList"/>
    <dgm:cxn modelId="{EB574432-2C47-4A53-AE58-27F2F6D14EB4}" type="presParOf" srcId="{87A3B1DD-EB0D-4D02-8655-D5E2E7188777}" destId="{E3378C9F-4B32-4331-BBDA-8716FA191F6A}" srcOrd="2" destOrd="0" presId="urn:microsoft.com/office/officeart/2018/2/layout/IconVerticalSolidList"/>
    <dgm:cxn modelId="{2385CE07-07A3-401E-A755-E1ADD2361C00}" type="presParOf" srcId="{87A3B1DD-EB0D-4D02-8655-D5E2E7188777}" destId="{9313D288-D367-4533-A07E-0E48227BEF8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518FE3D6-750E-4A5B-B850-FB7E16205A63}" type="doc">
      <dgm:prSet loTypeId="urn:microsoft.com/office/officeart/2016/7/layout/VerticalSolidActionList" loCatId="List" qsTypeId="urn:microsoft.com/office/officeart/2005/8/quickstyle/simple1#107" qsCatId="simple" csTypeId="urn:microsoft.com/office/officeart/2005/8/colors/accent1_2#107" csCatId="accent1"/>
      <dgm:spPr/>
      <dgm:t>
        <a:bodyPr/>
        <a:lstStyle/>
        <a:p>
          <a:endParaRPr lang="en-US"/>
        </a:p>
      </dgm:t>
    </dgm:pt>
    <dgm:pt modelId="{4C9D4475-6825-4AA1-B964-45CE0CBE0760}">
      <dgm:prSet/>
      <dgm:spPr/>
      <dgm:t>
        <a:bodyPr/>
        <a:lstStyle/>
        <a:p>
          <a:r>
            <a:rPr lang="en-US"/>
            <a:t>Interpret</a:t>
          </a:r>
        </a:p>
      </dgm:t>
    </dgm:pt>
    <dgm:pt modelId="{ADCEEFF5-C944-49C6-B6D8-C34CE0C9E650}" type="parTrans" cxnId="{24F8406A-188D-4873-8BE1-3C689B2A31C4}">
      <dgm:prSet/>
      <dgm:spPr/>
      <dgm:t>
        <a:bodyPr/>
        <a:lstStyle/>
        <a:p>
          <a:endParaRPr lang="en-US"/>
        </a:p>
      </dgm:t>
    </dgm:pt>
    <dgm:pt modelId="{FD7E1B94-FEFE-45E5-8F69-EEFFD14793EB}" type="sibTrans" cxnId="{24F8406A-188D-4873-8BE1-3C689B2A31C4}">
      <dgm:prSet/>
      <dgm:spPr/>
      <dgm:t>
        <a:bodyPr/>
        <a:lstStyle/>
        <a:p>
          <a:endParaRPr lang="en-US"/>
        </a:p>
      </dgm:t>
    </dgm:pt>
    <dgm:pt modelId="{0221C3DC-A95F-4E88-A3D1-7CF0EC7D63E1}">
      <dgm:prSet/>
      <dgm:spPr/>
      <dgm:t>
        <a:bodyPr/>
        <a:lstStyle/>
        <a:p>
          <a:r>
            <a:rPr lang="en-US"/>
            <a:t>Interpret the UMMM quadrant typology for leadership development.</a:t>
          </a:r>
        </a:p>
      </dgm:t>
    </dgm:pt>
    <dgm:pt modelId="{47E2E8DF-C006-4E55-8BE6-32E1080B7751}" type="parTrans" cxnId="{34636655-0329-466D-85F3-2C41E892BE23}">
      <dgm:prSet/>
      <dgm:spPr/>
      <dgm:t>
        <a:bodyPr/>
        <a:lstStyle/>
        <a:p>
          <a:endParaRPr lang="en-US"/>
        </a:p>
      </dgm:t>
    </dgm:pt>
    <dgm:pt modelId="{2AF5B282-2CA7-493D-9369-864E84EEC380}" type="sibTrans" cxnId="{34636655-0329-466D-85F3-2C41E892BE23}">
      <dgm:prSet/>
      <dgm:spPr/>
      <dgm:t>
        <a:bodyPr/>
        <a:lstStyle/>
        <a:p>
          <a:endParaRPr lang="en-US"/>
        </a:p>
      </dgm:t>
    </dgm:pt>
    <dgm:pt modelId="{7559707D-1326-4DF8-971E-732BCDABA371}">
      <dgm:prSet/>
      <dgm:spPr/>
      <dgm:t>
        <a:bodyPr/>
        <a:lstStyle/>
        <a:p>
          <a:r>
            <a:rPr lang="en-US"/>
            <a:t>Create</a:t>
          </a:r>
        </a:p>
      </dgm:t>
    </dgm:pt>
    <dgm:pt modelId="{CF45F488-3479-486D-8F94-37DC0FF2B06A}" type="parTrans" cxnId="{7D6F7FB6-0813-4272-A7D7-6A6906ACD1DE}">
      <dgm:prSet/>
      <dgm:spPr/>
      <dgm:t>
        <a:bodyPr/>
        <a:lstStyle/>
        <a:p>
          <a:endParaRPr lang="en-US"/>
        </a:p>
      </dgm:t>
    </dgm:pt>
    <dgm:pt modelId="{6F21C887-78D1-493E-B8DD-EC201DF3294B}" type="sibTrans" cxnId="{7D6F7FB6-0813-4272-A7D7-6A6906ACD1DE}">
      <dgm:prSet/>
      <dgm:spPr/>
      <dgm:t>
        <a:bodyPr/>
        <a:lstStyle/>
        <a:p>
          <a:endParaRPr lang="en-US"/>
        </a:p>
      </dgm:t>
    </dgm:pt>
    <dgm:pt modelId="{FABD6AA6-0110-475F-B0ED-0ADE0A344002}">
      <dgm:prSet/>
      <dgm:spPr/>
      <dgm:t>
        <a:bodyPr/>
        <a:lstStyle/>
        <a:p>
          <a:r>
            <a:rPr lang="en-US"/>
            <a:t>Create a personal leadership-development plan across the four UMMM dimensions.</a:t>
          </a:r>
        </a:p>
      </dgm:t>
    </dgm:pt>
    <dgm:pt modelId="{9A627009-D513-4F4D-A8C4-86C06B8B03C2}" type="parTrans" cxnId="{8BBD3A5E-5333-4616-85A6-AB3E2EC28D14}">
      <dgm:prSet/>
      <dgm:spPr/>
      <dgm:t>
        <a:bodyPr/>
        <a:lstStyle/>
        <a:p>
          <a:endParaRPr lang="en-US"/>
        </a:p>
      </dgm:t>
    </dgm:pt>
    <dgm:pt modelId="{0D39446E-EA12-4674-AD0A-5F3A5E3C2553}" type="sibTrans" cxnId="{8BBD3A5E-5333-4616-85A6-AB3E2EC28D14}">
      <dgm:prSet/>
      <dgm:spPr/>
      <dgm:t>
        <a:bodyPr/>
        <a:lstStyle/>
        <a:p>
          <a:endParaRPr lang="en-US"/>
        </a:p>
      </dgm:t>
    </dgm:pt>
    <dgm:pt modelId="{14765D8D-49FF-4E5D-B560-E83903F0F14E}">
      <dgm:prSet/>
      <dgm:spPr/>
      <dgm:t>
        <a:bodyPr/>
        <a:lstStyle/>
        <a:p>
          <a:r>
            <a:rPr lang="en-US"/>
            <a:t>Connect</a:t>
          </a:r>
        </a:p>
      </dgm:t>
    </dgm:pt>
    <dgm:pt modelId="{E4B4914D-4060-43B3-BB4C-B41B2BE7A029}" type="parTrans" cxnId="{3062D633-700E-45DE-BA4A-D951A3BB5350}">
      <dgm:prSet/>
      <dgm:spPr/>
      <dgm:t>
        <a:bodyPr/>
        <a:lstStyle/>
        <a:p>
          <a:endParaRPr lang="en-US"/>
        </a:p>
      </dgm:t>
    </dgm:pt>
    <dgm:pt modelId="{06F91967-82B1-4EC0-A24D-1F59FA2815A1}" type="sibTrans" cxnId="{3062D633-700E-45DE-BA4A-D951A3BB5350}">
      <dgm:prSet/>
      <dgm:spPr/>
      <dgm:t>
        <a:bodyPr/>
        <a:lstStyle/>
        <a:p>
          <a:endParaRPr lang="en-US"/>
        </a:p>
      </dgm:t>
    </dgm:pt>
    <dgm:pt modelId="{D5230F71-996D-497C-843B-31D9AC083DF3}">
      <dgm:prSet/>
      <dgm:spPr/>
      <dgm:t>
        <a:bodyPr/>
        <a:lstStyle/>
        <a:p>
          <a:r>
            <a:rPr lang="en-US"/>
            <a:t>Connect the module to a real African leadership or institutional challenge.</a:t>
          </a:r>
        </a:p>
      </dgm:t>
    </dgm:pt>
    <dgm:pt modelId="{25717DA3-0F6F-43D4-B7BB-F9F2ABE255CF}" type="parTrans" cxnId="{36CDA86E-D5D0-48DD-89E1-583091D2A969}">
      <dgm:prSet/>
      <dgm:spPr/>
      <dgm:t>
        <a:bodyPr/>
        <a:lstStyle/>
        <a:p>
          <a:endParaRPr lang="en-US"/>
        </a:p>
      </dgm:t>
    </dgm:pt>
    <dgm:pt modelId="{9D886F64-5FA4-4CF8-98E5-D5EA3E479BBD}" type="sibTrans" cxnId="{36CDA86E-D5D0-48DD-89E1-583091D2A969}">
      <dgm:prSet/>
      <dgm:spPr/>
      <dgm:t>
        <a:bodyPr/>
        <a:lstStyle/>
        <a:p>
          <a:endParaRPr lang="en-US"/>
        </a:p>
      </dgm:t>
    </dgm:pt>
    <dgm:pt modelId="{46A42033-AFDF-47FA-880D-3D693AC33230}" type="pres">
      <dgm:prSet presAssocID="{518FE3D6-750E-4A5B-B850-FB7E16205A63}" presName="Name0" presStyleCnt="0">
        <dgm:presLayoutVars>
          <dgm:dir/>
          <dgm:animLvl val="lvl"/>
          <dgm:resizeHandles val="exact"/>
        </dgm:presLayoutVars>
      </dgm:prSet>
      <dgm:spPr/>
    </dgm:pt>
    <dgm:pt modelId="{5E7D6F93-0F20-4507-889A-3A91DA5268E4}" type="pres">
      <dgm:prSet presAssocID="{4C9D4475-6825-4AA1-B964-45CE0CBE0760}" presName="linNode" presStyleCnt="0"/>
      <dgm:spPr/>
    </dgm:pt>
    <dgm:pt modelId="{732E2D65-CF1D-4F29-9D48-A6EBDE1156D7}" type="pres">
      <dgm:prSet presAssocID="{4C9D4475-6825-4AA1-B964-45CE0CBE0760}" presName="parentText" presStyleLbl="alignNode1" presStyleIdx="0" presStyleCnt="3">
        <dgm:presLayoutVars>
          <dgm:chMax val="1"/>
          <dgm:bulletEnabled/>
        </dgm:presLayoutVars>
      </dgm:prSet>
      <dgm:spPr/>
    </dgm:pt>
    <dgm:pt modelId="{9AC39047-7991-413C-A8BA-4758B4471406}" type="pres">
      <dgm:prSet presAssocID="{4C9D4475-6825-4AA1-B964-45CE0CBE0760}" presName="descendantText" presStyleLbl="alignAccFollowNode1" presStyleIdx="0" presStyleCnt="3">
        <dgm:presLayoutVars>
          <dgm:bulletEnabled/>
        </dgm:presLayoutVars>
      </dgm:prSet>
      <dgm:spPr/>
    </dgm:pt>
    <dgm:pt modelId="{65F0F30B-19ED-4D0F-BD20-3D86A4C4879F}" type="pres">
      <dgm:prSet presAssocID="{FD7E1B94-FEFE-45E5-8F69-EEFFD14793EB}" presName="sp" presStyleCnt="0"/>
      <dgm:spPr/>
    </dgm:pt>
    <dgm:pt modelId="{7E291B0B-C8BC-49FF-8A42-5F079C846A78}" type="pres">
      <dgm:prSet presAssocID="{7559707D-1326-4DF8-971E-732BCDABA371}" presName="linNode" presStyleCnt="0"/>
      <dgm:spPr/>
    </dgm:pt>
    <dgm:pt modelId="{FAAE0A3F-7DD5-42AD-8B75-71A3674DC52E}" type="pres">
      <dgm:prSet presAssocID="{7559707D-1326-4DF8-971E-732BCDABA371}" presName="parentText" presStyleLbl="alignNode1" presStyleIdx="1" presStyleCnt="3">
        <dgm:presLayoutVars>
          <dgm:chMax val="1"/>
          <dgm:bulletEnabled/>
        </dgm:presLayoutVars>
      </dgm:prSet>
      <dgm:spPr/>
    </dgm:pt>
    <dgm:pt modelId="{B7F4BCBE-A765-4E3A-BC1A-DA83E7125B68}" type="pres">
      <dgm:prSet presAssocID="{7559707D-1326-4DF8-971E-732BCDABA371}" presName="descendantText" presStyleLbl="alignAccFollowNode1" presStyleIdx="1" presStyleCnt="3">
        <dgm:presLayoutVars>
          <dgm:bulletEnabled/>
        </dgm:presLayoutVars>
      </dgm:prSet>
      <dgm:spPr/>
    </dgm:pt>
    <dgm:pt modelId="{3D15460F-E7CF-434D-A85C-D13D8A3DBB77}" type="pres">
      <dgm:prSet presAssocID="{6F21C887-78D1-493E-B8DD-EC201DF3294B}" presName="sp" presStyleCnt="0"/>
      <dgm:spPr/>
    </dgm:pt>
    <dgm:pt modelId="{1E2F7DC3-2597-47C7-BF96-81E12A9DED45}" type="pres">
      <dgm:prSet presAssocID="{14765D8D-49FF-4E5D-B560-E83903F0F14E}" presName="linNode" presStyleCnt="0"/>
      <dgm:spPr/>
    </dgm:pt>
    <dgm:pt modelId="{8A0B1599-BE2E-47D2-A406-DD98BA45348E}" type="pres">
      <dgm:prSet presAssocID="{14765D8D-49FF-4E5D-B560-E83903F0F14E}" presName="parentText" presStyleLbl="alignNode1" presStyleIdx="2" presStyleCnt="3">
        <dgm:presLayoutVars>
          <dgm:chMax val="1"/>
          <dgm:bulletEnabled/>
        </dgm:presLayoutVars>
      </dgm:prSet>
      <dgm:spPr/>
    </dgm:pt>
    <dgm:pt modelId="{6110A4A5-76B5-4D55-9CC2-34FA0FADD66D}" type="pres">
      <dgm:prSet presAssocID="{14765D8D-49FF-4E5D-B560-E83903F0F14E}" presName="descendantText" presStyleLbl="alignAccFollowNode1" presStyleIdx="2" presStyleCnt="3">
        <dgm:presLayoutVars>
          <dgm:bulletEnabled/>
        </dgm:presLayoutVars>
      </dgm:prSet>
      <dgm:spPr/>
    </dgm:pt>
  </dgm:ptLst>
  <dgm:cxnLst>
    <dgm:cxn modelId="{4754A502-A4D4-4F93-A018-6BA472AD2ABC}" type="presOf" srcId="{0221C3DC-A95F-4E88-A3D1-7CF0EC7D63E1}" destId="{9AC39047-7991-413C-A8BA-4758B4471406}" srcOrd="0" destOrd="0" presId="urn:microsoft.com/office/officeart/2016/7/layout/VerticalSolidActionList"/>
    <dgm:cxn modelId="{F0E5EB31-320B-4428-8904-AEC123ABA4D8}" type="presOf" srcId="{4C9D4475-6825-4AA1-B964-45CE0CBE0760}" destId="{732E2D65-CF1D-4F29-9D48-A6EBDE1156D7}" srcOrd="0" destOrd="0" presId="urn:microsoft.com/office/officeart/2016/7/layout/VerticalSolidActionList"/>
    <dgm:cxn modelId="{3062D633-700E-45DE-BA4A-D951A3BB5350}" srcId="{518FE3D6-750E-4A5B-B850-FB7E16205A63}" destId="{14765D8D-49FF-4E5D-B560-E83903F0F14E}" srcOrd="2" destOrd="0" parTransId="{E4B4914D-4060-43B3-BB4C-B41B2BE7A029}" sibTransId="{06F91967-82B1-4EC0-A24D-1F59FA2815A1}"/>
    <dgm:cxn modelId="{8BBD3A5E-5333-4616-85A6-AB3E2EC28D14}" srcId="{7559707D-1326-4DF8-971E-732BCDABA371}" destId="{FABD6AA6-0110-475F-B0ED-0ADE0A344002}" srcOrd="0" destOrd="0" parTransId="{9A627009-D513-4F4D-A8C4-86C06B8B03C2}" sibTransId="{0D39446E-EA12-4674-AD0A-5F3A5E3C2553}"/>
    <dgm:cxn modelId="{24F8406A-188D-4873-8BE1-3C689B2A31C4}" srcId="{518FE3D6-750E-4A5B-B850-FB7E16205A63}" destId="{4C9D4475-6825-4AA1-B964-45CE0CBE0760}" srcOrd="0" destOrd="0" parTransId="{ADCEEFF5-C944-49C6-B6D8-C34CE0C9E650}" sibTransId="{FD7E1B94-FEFE-45E5-8F69-EEFFD14793EB}"/>
    <dgm:cxn modelId="{36CDA86E-D5D0-48DD-89E1-583091D2A969}" srcId="{14765D8D-49FF-4E5D-B560-E83903F0F14E}" destId="{D5230F71-996D-497C-843B-31D9AC083DF3}" srcOrd="0" destOrd="0" parTransId="{25717DA3-0F6F-43D4-B7BB-F9F2ABE255CF}" sibTransId="{9D886F64-5FA4-4CF8-98E5-D5EA3E479BBD}"/>
    <dgm:cxn modelId="{E4CD974F-53C5-446F-A4CC-E677C9AE9533}" type="presOf" srcId="{518FE3D6-750E-4A5B-B850-FB7E16205A63}" destId="{46A42033-AFDF-47FA-880D-3D693AC33230}" srcOrd="0" destOrd="0" presId="urn:microsoft.com/office/officeart/2016/7/layout/VerticalSolidActionList"/>
    <dgm:cxn modelId="{34636655-0329-466D-85F3-2C41E892BE23}" srcId="{4C9D4475-6825-4AA1-B964-45CE0CBE0760}" destId="{0221C3DC-A95F-4E88-A3D1-7CF0EC7D63E1}" srcOrd="0" destOrd="0" parTransId="{47E2E8DF-C006-4E55-8BE6-32E1080B7751}" sibTransId="{2AF5B282-2CA7-493D-9369-864E84EEC380}"/>
    <dgm:cxn modelId="{4932C580-A1BC-4D9B-A486-615C0EDAFD67}" type="presOf" srcId="{FABD6AA6-0110-475F-B0ED-0ADE0A344002}" destId="{B7F4BCBE-A765-4E3A-BC1A-DA83E7125B68}" srcOrd="0" destOrd="0" presId="urn:microsoft.com/office/officeart/2016/7/layout/VerticalSolidActionList"/>
    <dgm:cxn modelId="{C21A9B8A-514A-43E1-A83E-E3381BF856C1}" type="presOf" srcId="{7559707D-1326-4DF8-971E-732BCDABA371}" destId="{FAAE0A3F-7DD5-42AD-8B75-71A3674DC52E}" srcOrd="0" destOrd="0" presId="urn:microsoft.com/office/officeart/2016/7/layout/VerticalSolidActionList"/>
    <dgm:cxn modelId="{7D6F7FB6-0813-4272-A7D7-6A6906ACD1DE}" srcId="{518FE3D6-750E-4A5B-B850-FB7E16205A63}" destId="{7559707D-1326-4DF8-971E-732BCDABA371}" srcOrd="1" destOrd="0" parTransId="{CF45F488-3479-486D-8F94-37DC0FF2B06A}" sibTransId="{6F21C887-78D1-493E-B8DD-EC201DF3294B}"/>
    <dgm:cxn modelId="{888CC2CF-0EFB-4B56-8D91-C60486F3AE0E}" type="presOf" srcId="{14765D8D-49FF-4E5D-B560-E83903F0F14E}" destId="{8A0B1599-BE2E-47D2-A406-DD98BA45348E}" srcOrd="0" destOrd="0" presId="urn:microsoft.com/office/officeart/2016/7/layout/VerticalSolidActionList"/>
    <dgm:cxn modelId="{6A95E0E8-555B-49C9-AECF-D7D31572AD9B}" type="presOf" srcId="{D5230F71-996D-497C-843B-31D9AC083DF3}" destId="{6110A4A5-76B5-4D55-9CC2-34FA0FADD66D}" srcOrd="0" destOrd="0" presId="urn:microsoft.com/office/officeart/2016/7/layout/VerticalSolidActionList"/>
    <dgm:cxn modelId="{247021D2-239C-4F42-9FAE-26D4D122B809}" type="presParOf" srcId="{46A42033-AFDF-47FA-880D-3D693AC33230}" destId="{5E7D6F93-0F20-4507-889A-3A91DA5268E4}" srcOrd="0" destOrd="0" presId="urn:microsoft.com/office/officeart/2016/7/layout/VerticalSolidActionList"/>
    <dgm:cxn modelId="{2EE778E2-68DD-4320-A33B-D95D7022AABD}" type="presParOf" srcId="{5E7D6F93-0F20-4507-889A-3A91DA5268E4}" destId="{732E2D65-CF1D-4F29-9D48-A6EBDE1156D7}" srcOrd="0" destOrd="0" presId="urn:microsoft.com/office/officeart/2016/7/layout/VerticalSolidActionList"/>
    <dgm:cxn modelId="{802DBBC7-DD52-45F3-AF27-0B6226F73853}" type="presParOf" srcId="{5E7D6F93-0F20-4507-889A-3A91DA5268E4}" destId="{9AC39047-7991-413C-A8BA-4758B4471406}" srcOrd="1" destOrd="0" presId="urn:microsoft.com/office/officeart/2016/7/layout/VerticalSolidActionList"/>
    <dgm:cxn modelId="{07E68D63-BB8F-4410-AF31-658B1E520A26}" type="presParOf" srcId="{46A42033-AFDF-47FA-880D-3D693AC33230}" destId="{65F0F30B-19ED-4D0F-BD20-3D86A4C4879F}" srcOrd="1" destOrd="0" presId="urn:microsoft.com/office/officeart/2016/7/layout/VerticalSolidActionList"/>
    <dgm:cxn modelId="{80BEC3BD-24FC-4E77-ACF9-A458779E4CD2}" type="presParOf" srcId="{46A42033-AFDF-47FA-880D-3D693AC33230}" destId="{7E291B0B-C8BC-49FF-8A42-5F079C846A78}" srcOrd="2" destOrd="0" presId="urn:microsoft.com/office/officeart/2016/7/layout/VerticalSolidActionList"/>
    <dgm:cxn modelId="{A442E5D4-AEEF-4680-A5B5-D575ED2B2E42}" type="presParOf" srcId="{7E291B0B-C8BC-49FF-8A42-5F079C846A78}" destId="{FAAE0A3F-7DD5-42AD-8B75-71A3674DC52E}" srcOrd="0" destOrd="0" presId="urn:microsoft.com/office/officeart/2016/7/layout/VerticalSolidActionList"/>
    <dgm:cxn modelId="{1A0AED2E-12B8-46D8-B1B2-33A4E7A31490}" type="presParOf" srcId="{7E291B0B-C8BC-49FF-8A42-5F079C846A78}" destId="{B7F4BCBE-A765-4E3A-BC1A-DA83E7125B68}" srcOrd="1" destOrd="0" presId="urn:microsoft.com/office/officeart/2016/7/layout/VerticalSolidActionList"/>
    <dgm:cxn modelId="{4BA55B91-1A65-408C-A144-0EE70FCD7180}" type="presParOf" srcId="{46A42033-AFDF-47FA-880D-3D693AC33230}" destId="{3D15460F-E7CF-434D-A85C-D13D8A3DBB77}" srcOrd="3" destOrd="0" presId="urn:microsoft.com/office/officeart/2016/7/layout/VerticalSolidActionList"/>
    <dgm:cxn modelId="{FEC0E628-CE43-461B-991E-31B4FA2064F6}" type="presParOf" srcId="{46A42033-AFDF-47FA-880D-3D693AC33230}" destId="{1E2F7DC3-2597-47C7-BF96-81E12A9DED45}" srcOrd="4" destOrd="0" presId="urn:microsoft.com/office/officeart/2016/7/layout/VerticalSolidActionList"/>
    <dgm:cxn modelId="{F031F81C-594F-453F-8312-FF4475D78AEC}" type="presParOf" srcId="{1E2F7DC3-2597-47C7-BF96-81E12A9DED45}" destId="{8A0B1599-BE2E-47D2-A406-DD98BA45348E}" srcOrd="0" destOrd="0" presId="urn:microsoft.com/office/officeart/2016/7/layout/VerticalSolidActionList"/>
    <dgm:cxn modelId="{DCCE7A69-FD31-458B-871E-36B7BE4CA855}" type="presParOf" srcId="{1E2F7DC3-2597-47C7-BF96-81E12A9DED45}" destId="{6110A4A5-76B5-4D55-9CC2-34FA0FADD66D}" srcOrd="1" destOrd="0" presId="urn:microsoft.com/office/officeart/2016/7/layout/VerticalSolid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08C10336-099A-47A0-A95E-1C0A942193D9}" type="doc">
      <dgm:prSet loTypeId="urn:microsoft.com/office/officeart/2018/2/layout/IconVerticalSolidList" loCatId="icon" qsTypeId="urn:microsoft.com/office/officeart/2005/8/quickstyle/simple1#111" qsCatId="simple" csTypeId="urn:microsoft.com/office/officeart/2005/8/colors/accent1_2#111" csCatId="accent1" phldr="1"/>
      <dgm:spPr/>
      <dgm:t>
        <a:bodyPr/>
        <a:lstStyle/>
        <a:p>
          <a:endParaRPr lang="en-US"/>
        </a:p>
      </dgm:t>
    </dgm:pt>
    <dgm:pt modelId="{BCA29269-E9DC-47B6-8882-C0A25968B56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Leadership Mindset Maturity Reflection: score, justify and improve—not label—the learner’s current leadership orientation.</a:t>
          </a:r>
        </a:p>
      </dgm:t>
    </dgm:pt>
    <dgm:pt modelId="{BA7A6272-4264-4890-A563-72D2B1C9130E}" type="parTrans" cxnId="{DCB7FC0B-FCC9-473D-853C-356A2D39129E}">
      <dgm:prSet/>
      <dgm:spPr/>
      <dgm:t>
        <a:bodyPr/>
        <a:lstStyle/>
        <a:p>
          <a:endParaRPr lang="en-US"/>
        </a:p>
      </dgm:t>
    </dgm:pt>
    <dgm:pt modelId="{B0DF48A6-854F-41D5-98AA-4EC1662D378B}" type="sibTrans" cxnId="{DCB7FC0B-FCC9-473D-853C-356A2D39129E}">
      <dgm:prSet/>
      <dgm:spPr/>
      <dgm:t>
        <a:bodyPr/>
        <a:lstStyle/>
        <a:p>
          <a:endParaRPr lang="en-US"/>
        </a:p>
      </dgm:t>
    </dgm:pt>
    <dgm:pt modelId="{DAE40F9E-9EFA-4830-906D-7BCC3ABAC62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Require evidence: separate observed facts from interpretation.</a:t>
          </a:r>
        </a:p>
      </dgm:t>
    </dgm:pt>
    <dgm:pt modelId="{600756FB-4306-46DD-8EE0-56F6FC9602EB}" type="parTrans" cxnId="{96740EC0-E291-41E0-B490-479DA4628003}">
      <dgm:prSet/>
      <dgm:spPr/>
      <dgm:t>
        <a:bodyPr/>
        <a:lstStyle/>
        <a:p>
          <a:endParaRPr lang="en-US"/>
        </a:p>
      </dgm:t>
    </dgm:pt>
    <dgm:pt modelId="{26114C4C-F2BD-4229-92B0-7175CF94592A}" type="sibTrans" cxnId="{96740EC0-E291-41E0-B490-479DA4628003}">
      <dgm:prSet/>
      <dgm:spPr/>
      <dgm:t>
        <a:bodyPr/>
        <a:lstStyle/>
        <a:p>
          <a:endParaRPr lang="en-US"/>
        </a:p>
      </dgm:t>
    </dgm:pt>
    <dgm:pt modelId="{6EC4CDAE-6932-44F1-8B2F-22BA8F8DB55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Require counter-argument: what alternative explanation could account for the same problem?</a:t>
          </a:r>
        </a:p>
      </dgm:t>
    </dgm:pt>
    <dgm:pt modelId="{E32DFCC1-66C1-464A-80E3-848C0FC77C79}" type="parTrans" cxnId="{0BB601F3-C7FA-447D-A2AB-70CEE8B18B6A}">
      <dgm:prSet/>
      <dgm:spPr/>
      <dgm:t>
        <a:bodyPr/>
        <a:lstStyle/>
        <a:p>
          <a:endParaRPr lang="en-US"/>
        </a:p>
      </dgm:t>
    </dgm:pt>
    <dgm:pt modelId="{97CF3093-36DD-43D7-A88F-799DE2D236E3}" type="sibTrans" cxnId="{0BB601F3-C7FA-447D-A2AB-70CEE8B18B6A}">
      <dgm:prSet/>
      <dgm:spPr/>
      <dgm:t>
        <a:bodyPr/>
        <a:lstStyle/>
        <a:p>
          <a:endParaRPr lang="en-US"/>
        </a:p>
      </dgm:t>
    </dgm:pt>
    <dgm:pt modelId="{9A620025-B265-4C1E-9ADF-A52F47BB848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End with one institutional change and one leadership/mindset change.</a:t>
          </a:r>
        </a:p>
      </dgm:t>
    </dgm:pt>
    <dgm:pt modelId="{D2B21E51-EED3-4AE7-A693-5BA3AB5B9C26}" type="parTrans" cxnId="{84FA7397-965C-4E85-B54A-B7B9E8A15BDA}">
      <dgm:prSet/>
      <dgm:spPr/>
      <dgm:t>
        <a:bodyPr/>
        <a:lstStyle/>
        <a:p>
          <a:endParaRPr lang="en-US"/>
        </a:p>
      </dgm:t>
    </dgm:pt>
    <dgm:pt modelId="{7084A9FE-1FA1-4E7B-B752-56A27C9A957D}" type="sibTrans" cxnId="{84FA7397-965C-4E85-B54A-B7B9E8A15BDA}">
      <dgm:prSet/>
      <dgm:spPr/>
      <dgm:t>
        <a:bodyPr/>
        <a:lstStyle/>
        <a:p>
          <a:endParaRPr lang="en-US"/>
        </a:p>
      </dgm:t>
    </dgm:pt>
    <dgm:pt modelId="{603D0934-6FFB-43CA-81FE-270D5B8B1FCE}" type="pres">
      <dgm:prSet presAssocID="{08C10336-099A-47A0-A95E-1C0A942193D9}" presName="root" presStyleCnt="0">
        <dgm:presLayoutVars>
          <dgm:dir/>
          <dgm:resizeHandles val="exact"/>
        </dgm:presLayoutVars>
      </dgm:prSet>
      <dgm:spPr/>
    </dgm:pt>
    <dgm:pt modelId="{FB524105-1496-4DAE-89F1-77F37556A1CE}" type="pres">
      <dgm:prSet presAssocID="{BCA29269-E9DC-47B6-8882-C0A25968B56D}" presName="compNode" presStyleCnt="0"/>
      <dgm:spPr/>
    </dgm:pt>
    <dgm:pt modelId="{78980318-5F06-449B-96D7-041EA87A8BF3}" type="pres">
      <dgm:prSet presAssocID="{BCA29269-E9DC-47B6-8882-C0A25968B56D}" presName="bgRect" presStyleLbl="bgShp" presStyleIdx="0" presStyleCnt="4"/>
      <dgm:spPr/>
    </dgm:pt>
    <dgm:pt modelId="{3389B99F-11A8-43BF-ABFC-C8F1D7F4C65D}" type="pres">
      <dgm:prSet presAssocID="{BCA29269-E9DC-47B6-8882-C0A25968B56D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05E0ECE1-4070-4ABF-B232-E843FE386E39}" type="pres">
      <dgm:prSet presAssocID="{BCA29269-E9DC-47B6-8882-C0A25968B56D}" presName="spaceRect" presStyleCnt="0"/>
      <dgm:spPr/>
    </dgm:pt>
    <dgm:pt modelId="{F5016E0F-E132-4B3F-94FF-5E1E40D0328A}" type="pres">
      <dgm:prSet presAssocID="{BCA29269-E9DC-47B6-8882-C0A25968B56D}" presName="parTx" presStyleLbl="revTx" presStyleIdx="0" presStyleCnt="4">
        <dgm:presLayoutVars>
          <dgm:chMax val="0"/>
          <dgm:chPref val="0"/>
        </dgm:presLayoutVars>
      </dgm:prSet>
      <dgm:spPr/>
    </dgm:pt>
    <dgm:pt modelId="{561273F8-F77C-47BC-A341-BBA4C6997729}" type="pres">
      <dgm:prSet presAssocID="{B0DF48A6-854F-41D5-98AA-4EC1662D378B}" presName="sibTrans" presStyleCnt="0"/>
      <dgm:spPr/>
    </dgm:pt>
    <dgm:pt modelId="{9E304E6C-CA26-4C0E-A9CE-27D6A4EA6BD6}" type="pres">
      <dgm:prSet presAssocID="{DAE40F9E-9EFA-4830-906D-7BCC3ABAC628}" presName="compNode" presStyleCnt="0"/>
      <dgm:spPr/>
    </dgm:pt>
    <dgm:pt modelId="{57D26E0F-F207-4EF6-A26E-D77891EC5B95}" type="pres">
      <dgm:prSet presAssocID="{DAE40F9E-9EFA-4830-906D-7BCC3ABAC628}" presName="bgRect" presStyleLbl="bgShp" presStyleIdx="1" presStyleCnt="4"/>
      <dgm:spPr/>
    </dgm:pt>
    <dgm:pt modelId="{E001A630-B3A4-4309-9598-DFD430ED9F3A}" type="pres">
      <dgm:prSet presAssocID="{DAE40F9E-9EFA-4830-906D-7BCC3ABAC628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EC7195A3-5093-4A8C-965B-7D334D03A6F7}" type="pres">
      <dgm:prSet presAssocID="{DAE40F9E-9EFA-4830-906D-7BCC3ABAC628}" presName="spaceRect" presStyleCnt="0"/>
      <dgm:spPr/>
    </dgm:pt>
    <dgm:pt modelId="{93F38561-7C60-4391-88C6-291955792B5B}" type="pres">
      <dgm:prSet presAssocID="{DAE40F9E-9EFA-4830-906D-7BCC3ABAC628}" presName="parTx" presStyleLbl="revTx" presStyleIdx="1" presStyleCnt="4">
        <dgm:presLayoutVars>
          <dgm:chMax val="0"/>
          <dgm:chPref val="0"/>
        </dgm:presLayoutVars>
      </dgm:prSet>
      <dgm:spPr/>
    </dgm:pt>
    <dgm:pt modelId="{E7308988-7A3E-4954-A531-3781F8C47C52}" type="pres">
      <dgm:prSet presAssocID="{26114C4C-F2BD-4229-92B0-7175CF94592A}" presName="sibTrans" presStyleCnt="0"/>
      <dgm:spPr/>
    </dgm:pt>
    <dgm:pt modelId="{C50EB390-02C5-4A31-8D41-06BA1D7A41B7}" type="pres">
      <dgm:prSet presAssocID="{6EC4CDAE-6932-44F1-8B2F-22BA8F8DB559}" presName="compNode" presStyleCnt="0"/>
      <dgm:spPr/>
    </dgm:pt>
    <dgm:pt modelId="{01AF8178-C6C3-4BE1-B953-E568C67E5E9E}" type="pres">
      <dgm:prSet presAssocID="{6EC4CDAE-6932-44F1-8B2F-22BA8F8DB559}" presName="bgRect" presStyleLbl="bgShp" presStyleIdx="2" presStyleCnt="4"/>
      <dgm:spPr/>
    </dgm:pt>
    <dgm:pt modelId="{B5C21C88-DF84-43F1-B222-90B3B4941048}" type="pres">
      <dgm:prSet presAssocID="{6EC4CDAE-6932-44F1-8B2F-22BA8F8DB559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Question mark"/>
        </a:ext>
      </dgm:extLst>
    </dgm:pt>
    <dgm:pt modelId="{C1777B9E-CEAA-401C-87A0-1579BE954045}" type="pres">
      <dgm:prSet presAssocID="{6EC4CDAE-6932-44F1-8B2F-22BA8F8DB559}" presName="spaceRect" presStyleCnt="0"/>
      <dgm:spPr/>
    </dgm:pt>
    <dgm:pt modelId="{3D28AF58-6B0F-4584-A626-C48BB447FFC9}" type="pres">
      <dgm:prSet presAssocID="{6EC4CDAE-6932-44F1-8B2F-22BA8F8DB559}" presName="parTx" presStyleLbl="revTx" presStyleIdx="2" presStyleCnt="4">
        <dgm:presLayoutVars>
          <dgm:chMax val="0"/>
          <dgm:chPref val="0"/>
        </dgm:presLayoutVars>
      </dgm:prSet>
      <dgm:spPr/>
    </dgm:pt>
    <dgm:pt modelId="{1B1EC549-F862-40FF-9D83-8BEEB79C3598}" type="pres">
      <dgm:prSet presAssocID="{97CF3093-36DD-43D7-A88F-799DE2D236E3}" presName="sibTrans" presStyleCnt="0"/>
      <dgm:spPr/>
    </dgm:pt>
    <dgm:pt modelId="{97D3329B-4B46-4C8B-B916-85C4CEAE3052}" type="pres">
      <dgm:prSet presAssocID="{9A620025-B265-4C1E-9ADF-A52F47BB848A}" presName="compNode" presStyleCnt="0"/>
      <dgm:spPr/>
    </dgm:pt>
    <dgm:pt modelId="{03EC0E92-F38A-4E0D-9EC6-96ADFB2296A0}" type="pres">
      <dgm:prSet presAssocID="{9A620025-B265-4C1E-9ADF-A52F47BB848A}" presName="bgRect" presStyleLbl="bgShp" presStyleIdx="3" presStyleCnt="4"/>
      <dgm:spPr/>
    </dgm:pt>
    <dgm:pt modelId="{56F9FF93-D70F-4950-B404-EC85336CAA7E}" type="pres">
      <dgm:prSet presAssocID="{9A620025-B265-4C1E-9ADF-A52F47BB848A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aptain"/>
        </a:ext>
      </dgm:extLst>
    </dgm:pt>
    <dgm:pt modelId="{07233EB8-99C9-442E-A2CD-2010670A845A}" type="pres">
      <dgm:prSet presAssocID="{9A620025-B265-4C1E-9ADF-A52F47BB848A}" presName="spaceRect" presStyleCnt="0"/>
      <dgm:spPr/>
    </dgm:pt>
    <dgm:pt modelId="{0DF07FCD-BA4F-4486-A1D8-E615EE50FF8D}" type="pres">
      <dgm:prSet presAssocID="{9A620025-B265-4C1E-9ADF-A52F47BB848A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DCB7FC0B-FCC9-473D-853C-356A2D39129E}" srcId="{08C10336-099A-47A0-A95E-1C0A942193D9}" destId="{BCA29269-E9DC-47B6-8882-C0A25968B56D}" srcOrd="0" destOrd="0" parTransId="{BA7A6272-4264-4890-A563-72D2B1C9130E}" sibTransId="{B0DF48A6-854F-41D5-98AA-4EC1662D378B}"/>
    <dgm:cxn modelId="{83BB275F-7F60-44D2-80AB-3ACF8089C93F}" type="presOf" srcId="{6EC4CDAE-6932-44F1-8B2F-22BA8F8DB559}" destId="{3D28AF58-6B0F-4584-A626-C48BB447FFC9}" srcOrd="0" destOrd="0" presId="urn:microsoft.com/office/officeart/2018/2/layout/IconVerticalSolidList"/>
    <dgm:cxn modelId="{CF4E036F-485B-4279-87FD-3DBB5BE02048}" type="presOf" srcId="{9A620025-B265-4C1E-9ADF-A52F47BB848A}" destId="{0DF07FCD-BA4F-4486-A1D8-E615EE50FF8D}" srcOrd="0" destOrd="0" presId="urn:microsoft.com/office/officeart/2018/2/layout/IconVerticalSolidList"/>
    <dgm:cxn modelId="{C8082C54-865C-413E-B522-898F866517AE}" type="presOf" srcId="{DAE40F9E-9EFA-4830-906D-7BCC3ABAC628}" destId="{93F38561-7C60-4391-88C6-291955792B5B}" srcOrd="0" destOrd="0" presId="urn:microsoft.com/office/officeart/2018/2/layout/IconVerticalSolidList"/>
    <dgm:cxn modelId="{84FA7397-965C-4E85-B54A-B7B9E8A15BDA}" srcId="{08C10336-099A-47A0-A95E-1C0A942193D9}" destId="{9A620025-B265-4C1E-9ADF-A52F47BB848A}" srcOrd="3" destOrd="0" parTransId="{D2B21E51-EED3-4AE7-A693-5BA3AB5B9C26}" sibTransId="{7084A9FE-1FA1-4E7B-B752-56A27C9A957D}"/>
    <dgm:cxn modelId="{96740EC0-E291-41E0-B490-479DA4628003}" srcId="{08C10336-099A-47A0-A95E-1C0A942193D9}" destId="{DAE40F9E-9EFA-4830-906D-7BCC3ABAC628}" srcOrd="1" destOrd="0" parTransId="{600756FB-4306-46DD-8EE0-56F6FC9602EB}" sibTransId="{26114C4C-F2BD-4229-92B0-7175CF94592A}"/>
    <dgm:cxn modelId="{DAF355D2-9D80-400F-AFE8-7F84A1D9F006}" type="presOf" srcId="{BCA29269-E9DC-47B6-8882-C0A25968B56D}" destId="{F5016E0F-E132-4B3F-94FF-5E1E40D0328A}" srcOrd="0" destOrd="0" presId="urn:microsoft.com/office/officeart/2018/2/layout/IconVerticalSolidList"/>
    <dgm:cxn modelId="{59AE67DA-1091-4956-B294-F3677FC3AAA9}" type="presOf" srcId="{08C10336-099A-47A0-A95E-1C0A942193D9}" destId="{603D0934-6FFB-43CA-81FE-270D5B8B1FCE}" srcOrd="0" destOrd="0" presId="urn:microsoft.com/office/officeart/2018/2/layout/IconVerticalSolidList"/>
    <dgm:cxn modelId="{0BB601F3-C7FA-447D-A2AB-70CEE8B18B6A}" srcId="{08C10336-099A-47A0-A95E-1C0A942193D9}" destId="{6EC4CDAE-6932-44F1-8B2F-22BA8F8DB559}" srcOrd="2" destOrd="0" parTransId="{E32DFCC1-66C1-464A-80E3-848C0FC77C79}" sibTransId="{97CF3093-36DD-43D7-A88F-799DE2D236E3}"/>
    <dgm:cxn modelId="{0F9FC8CD-9689-4948-BBDB-CE861D416709}" type="presParOf" srcId="{603D0934-6FFB-43CA-81FE-270D5B8B1FCE}" destId="{FB524105-1496-4DAE-89F1-77F37556A1CE}" srcOrd="0" destOrd="0" presId="urn:microsoft.com/office/officeart/2018/2/layout/IconVerticalSolidList"/>
    <dgm:cxn modelId="{00D49ED7-2687-46BC-9C78-332FE3FDCB2B}" type="presParOf" srcId="{FB524105-1496-4DAE-89F1-77F37556A1CE}" destId="{78980318-5F06-449B-96D7-041EA87A8BF3}" srcOrd="0" destOrd="0" presId="urn:microsoft.com/office/officeart/2018/2/layout/IconVerticalSolidList"/>
    <dgm:cxn modelId="{6ADCE120-45D6-4BC2-8E9F-2557F0366F8F}" type="presParOf" srcId="{FB524105-1496-4DAE-89F1-77F37556A1CE}" destId="{3389B99F-11A8-43BF-ABFC-C8F1D7F4C65D}" srcOrd="1" destOrd="0" presId="urn:microsoft.com/office/officeart/2018/2/layout/IconVerticalSolidList"/>
    <dgm:cxn modelId="{90FEE50A-614E-4354-B29C-2D23CF219507}" type="presParOf" srcId="{FB524105-1496-4DAE-89F1-77F37556A1CE}" destId="{05E0ECE1-4070-4ABF-B232-E843FE386E39}" srcOrd="2" destOrd="0" presId="urn:microsoft.com/office/officeart/2018/2/layout/IconVerticalSolidList"/>
    <dgm:cxn modelId="{CDE80FF4-4FBA-4CB0-8F95-ADE07174D1CA}" type="presParOf" srcId="{FB524105-1496-4DAE-89F1-77F37556A1CE}" destId="{F5016E0F-E132-4B3F-94FF-5E1E40D0328A}" srcOrd="3" destOrd="0" presId="urn:microsoft.com/office/officeart/2018/2/layout/IconVerticalSolidList"/>
    <dgm:cxn modelId="{ABC7B771-4A69-4E81-B0DA-E0025D3AFE57}" type="presParOf" srcId="{603D0934-6FFB-43CA-81FE-270D5B8B1FCE}" destId="{561273F8-F77C-47BC-A341-BBA4C6997729}" srcOrd="1" destOrd="0" presId="urn:microsoft.com/office/officeart/2018/2/layout/IconVerticalSolidList"/>
    <dgm:cxn modelId="{C6F86DE9-C388-4AFC-8DD4-2457DEE5244D}" type="presParOf" srcId="{603D0934-6FFB-43CA-81FE-270D5B8B1FCE}" destId="{9E304E6C-CA26-4C0E-A9CE-27D6A4EA6BD6}" srcOrd="2" destOrd="0" presId="urn:microsoft.com/office/officeart/2018/2/layout/IconVerticalSolidList"/>
    <dgm:cxn modelId="{29F48D4A-3150-419A-A854-B203D740BD87}" type="presParOf" srcId="{9E304E6C-CA26-4C0E-A9CE-27D6A4EA6BD6}" destId="{57D26E0F-F207-4EF6-A26E-D77891EC5B95}" srcOrd="0" destOrd="0" presId="urn:microsoft.com/office/officeart/2018/2/layout/IconVerticalSolidList"/>
    <dgm:cxn modelId="{82BA3F7D-3272-4468-A456-333D125AA642}" type="presParOf" srcId="{9E304E6C-CA26-4C0E-A9CE-27D6A4EA6BD6}" destId="{E001A630-B3A4-4309-9598-DFD430ED9F3A}" srcOrd="1" destOrd="0" presId="urn:microsoft.com/office/officeart/2018/2/layout/IconVerticalSolidList"/>
    <dgm:cxn modelId="{0A8BA71D-E8BB-4008-9767-3574D2BA8AE5}" type="presParOf" srcId="{9E304E6C-CA26-4C0E-A9CE-27D6A4EA6BD6}" destId="{EC7195A3-5093-4A8C-965B-7D334D03A6F7}" srcOrd="2" destOrd="0" presId="urn:microsoft.com/office/officeart/2018/2/layout/IconVerticalSolidList"/>
    <dgm:cxn modelId="{FF61E98F-0A36-496B-8E43-F0FBFD6369EB}" type="presParOf" srcId="{9E304E6C-CA26-4C0E-A9CE-27D6A4EA6BD6}" destId="{93F38561-7C60-4391-88C6-291955792B5B}" srcOrd="3" destOrd="0" presId="urn:microsoft.com/office/officeart/2018/2/layout/IconVerticalSolidList"/>
    <dgm:cxn modelId="{E54D10A9-1F6A-46E2-BD6F-69366B090A60}" type="presParOf" srcId="{603D0934-6FFB-43CA-81FE-270D5B8B1FCE}" destId="{E7308988-7A3E-4954-A531-3781F8C47C52}" srcOrd="3" destOrd="0" presId="urn:microsoft.com/office/officeart/2018/2/layout/IconVerticalSolidList"/>
    <dgm:cxn modelId="{B6C6DFD8-4E24-419A-AD00-AC0444D95760}" type="presParOf" srcId="{603D0934-6FFB-43CA-81FE-270D5B8B1FCE}" destId="{C50EB390-02C5-4A31-8D41-06BA1D7A41B7}" srcOrd="4" destOrd="0" presId="urn:microsoft.com/office/officeart/2018/2/layout/IconVerticalSolidList"/>
    <dgm:cxn modelId="{E9C4E8F3-3685-46A0-B759-95C6022F4521}" type="presParOf" srcId="{C50EB390-02C5-4A31-8D41-06BA1D7A41B7}" destId="{01AF8178-C6C3-4BE1-B953-E568C67E5E9E}" srcOrd="0" destOrd="0" presId="urn:microsoft.com/office/officeart/2018/2/layout/IconVerticalSolidList"/>
    <dgm:cxn modelId="{98A0ECE0-A341-4C8E-A25C-C8FD2EEB7CF1}" type="presParOf" srcId="{C50EB390-02C5-4A31-8D41-06BA1D7A41B7}" destId="{B5C21C88-DF84-43F1-B222-90B3B4941048}" srcOrd="1" destOrd="0" presId="urn:microsoft.com/office/officeart/2018/2/layout/IconVerticalSolidList"/>
    <dgm:cxn modelId="{0ED518CA-30F1-4B0E-A923-377C11384EE5}" type="presParOf" srcId="{C50EB390-02C5-4A31-8D41-06BA1D7A41B7}" destId="{C1777B9E-CEAA-401C-87A0-1579BE954045}" srcOrd="2" destOrd="0" presId="urn:microsoft.com/office/officeart/2018/2/layout/IconVerticalSolidList"/>
    <dgm:cxn modelId="{23375366-F723-4C7D-8E2D-CA0FEC97211F}" type="presParOf" srcId="{C50EB390-02C5-4A31-8D41-06BA1D7A41B7}" destId="{3D28AF58-6B0F-4584-A626-C48BB447FFC9}" srcOrd="3" destOrd="0" presId="urn:microsoft.com/office/officeart/2018/2/layout/IconVerticalSolidList"/>
    <dgm:cxn modelId="{C4C0EEC7-606D-411A-A722-45B3783EE03E}" type="presParOf" srcId="{603D0934-6FFB-43CA-81FE-270D5B8B1FCE}" destId="{1B1EC549-F862-40FF-9D83-8BEEB79C3598}" srcOrd="5" destOrd="0" presId="urn:microsoft.com/office/officeart/2018/2/layout/IconVerticalSolidList"/>
    <dgm:cxn modelId="{FDD3527C-1C0E-4A21-97A3-F068F94A0ED2}" type="presParOf" srcId="{603D0934-6FFB-43CA-81FE-270D5B8B1FCE}" destId="{97D3329B-4B46-4C8B-B916-85C4CEAE3052}" srcOrd="6" destOrd="0" presId="urn:microsoft.com/office/officeart/2018/2/layout/IconVerticalSolidList"/>
    <dgm:cxn modelId="{B038FAB6-A886-43D3-A5E5-92DAF7C8DE82}" type="presParOf" srcId="{97D3329B-4B46-4C8B-B916-85C4CEAE3052}" destId="{03EC0E92-F38A-4E0D-9EC6-96ADFB2296A0}" srcOrd="0" destOrd="0" presId="urn:microsoft.com/office/officeart/2018/2/layout/IconVerticalSolidList"/>
    <dgm:cxn modelId="{B4B2FD91-4C16-4858-903E-1B5ED06AB24E}" type="presParOf" srcId="{97D3329B-4B46-4C8B-B916-85C4CEAE3052}" destId="{56F9FF93-D70F-4950-B404-EC85336CAA7E}" srcOrd="1" destOrd="0" presId="urn:microsoft.com/office/officeart/2018/2/layout/IconVerticalSolidList"/>
    <dgm:cxn modelId="{70C28352-057C-42B2-B34E-4FE8337FFDB3}" type="presParOf" srcId="{97D3329B-4B46-4C8B-B916-85C4CEAE3052}" destId="{07233EB8-99C9-442E-A2CD-2010670A845A}" srcOrd="2" destOrd="0" presId="urn:microsoft.com/office/officeart/2018/2/layout/IconVerticalSolidList"/>
    <dgm:cxn modelId="{9C728BE9-0D3B-48E1-BE1F-F4508A6594D5}" type="presParOf" srcId="{97D3329B-4B46-4C8B-B916-85C4CEAE3052}" destId="{0DF07FCD-BA4F-4486-A1D8-E615EE50FF8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27E202C3-B826-44E0-B02E-BA4A829CBA89}" type="doc">
      <dgm:prSet loTypeId="urn:microsoft.com/office/officeart/2018/2/layout/IconVerticalSolidList" loCatId="icon" qsTypeId="urn:microsoft.com/office/officeart/2005/8/quickstyle/simple1#115" qsCatId="simple" csTypeId="urn:microsoft.com/office/officeart/2005/8/colors/accent1_2#115" csCatId="accent1" phldr="1"/>
      <dgm:spPr/>
      <dgm:t>
        <a:bodyPr/>
        <a:lstStyle/>
        <a:p>
          <a:endParaRPr lang="en-US"/>
        </a:p>
      </dgm:t>
    </dgm:pt>
    <dgm:pt modelId="{972B1A0A-7C5D-4598-8208-96421DAF817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Where does the central argument of Module 7 illuminate leadership practice—and where might it oversimplify?</a:t>
          </a:r>
        </a:p>
      </dgm:t>
    </dgm:pt>
    <dgm:pt modelId="{32657A12-F59E-44B1-A686-A6A3572FA6DB}" type="parTrans" cxnId="{C875AD70-5685-4641-8391-64F83833D9B7}">
      <dgm:prSet/>
      <dgm:spPr/>
      <dgm:t>
        <a:bodyPr/>
        <a:lstStyle/>
        <a:p>
          <a:endParaRPr lang="en-US"/>
        </a:p>
      </dgm:t>
    </dgm:pt>
    <dgm:pt modelId="{08F9BB39-FC8E-4B70-BBFD-186226D5392B}" type="sibTrans" cxnId="{C875AD70-5685-4641-8391-64F83833D9B7}">
      <dgm:prSet/>
      <dgm:spPr/>
      <dgm:t>
        <a:bodyPr/>
        <a:lstStyle/>
        <a:p>
          <a:endParaRPr lang="en-US"/>
        </a:p>
      </dgm:t>
    </dgm:pt>
    <dgm:pt modelId="{791DD548-DD49-4069-9E87-3982452361F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How should leaders balance communal obligation with impartial justice?</a:t>
          </a:r>
        </a:p>
      </dgm:t>
    </dgm:pt>
    <dgm:pt modelId="{837FC864-B160-4B8D-9EAC-483D5598B696}" type="parTrans" cxnId="{07951E4A-E414-4AD6-A790-38CB5DCAF7E2}">
      <dgm:prSet/>
      <dgm:spPr/>
      <dgm:t>
        <a:bodyPr/>
        <a:lstStyle/>
        <a:p>
          <a:endParaRPr lang="en-US"/>
        </a:p>
      </dgm:t>
    </dgm:pt>
    <dgm:pt modelId="{C08E4298-2E4A-454A-98DF-355DBF664B92}" type="sibTrans" cxnId="{07951E4A-E414-4AD6-A790-38CB5DCAF7E2}">
      <dgm:prSet/>
      <dgm:spPr/>
      <dgm:t>
        <a:bodyPr/>
        <a:lstStyle/>
        <a:p>
          <a:endParaRPr lang="en-US"/>
        </a:p>
      </dgm:t>
    </dgm:pt>
    <dgm:pt modelId="{7B43672B-44CE-4A5B-8921-217F04AF65E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Which part of the problem is within leadership agency, and which requires structural reform?</a:t>
          </a:r>
        </a:p>
      </dgm:t>
    </dgm:pt>
    <dgm:pt modelId="{3D6B1DD3-818B-4497-B4CF-64F62D8A7637}" type="parTrans" cxnId="{8E18627D-15E7-4112-8551-8501B9C4238B}">
      <dgm:prSet/>
      <dgm:spPr/>
      <dgm:t>
        <a:bodyPr/>
        <a:lstStyle/>
        <a:p>
          <a:endParaRPr lang="en-US"/>
        </a:p>
      </dgm:t>
    </dgm:pt>
    <dgm:pt modelId="{73CDBCAF-30CB-4ECC-8C86-BD244E79A820}" type="sibTrans" cxnId="{8E18627D-15E7-4112-8551-8501B9C4238B}">
      <dgm:prSet/>
      <dgm:spPr/>
      <dgm:t>
        <a:bodyPr/>
        <a:lstStyle/>
        <a:p>
          <a:endParaRPr lang="en-US"/>
        </a:p>
      </dgm:t>
    </dgm:pt>
    <dgm:pt modelId="{9FE4326D-852F-40CC-8B94-E1CE9BBA1A5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What would success look like in five years, and what evidence would demonstrate it?</a:t>
          </a:r>
        </a:p>
      </dgm:t>
    </dgm:pt>
    <dgm:pt modelId="{52BD1D7D-9E90-417C-B5D6-D61F6F678E70}" type="parTrans" cxnId="{ED386DA8-77DD-47DC-AAB2-D7681E728756}">
      <dgm:prSet/>
      <dgm:spPr/>
      <dgm:t>
        <a:bodyPr/>
        <a:lstStyle/>
        <a:p>
          <a:endParaRPr lang="en-US"/>
        </a:p>
      </dgm:t>
    </dgm:pt>
    <dgm:pt modelId="{7D2CD8E9-3A0E-4666-BDCB-3BF22DA76991}" type="sibTrans" cxnId="{ED386DA8-77DD-47DC-AAB2-D7681E728756}">
      <dgm:prSet/>
      <dgm:spPr/>
      <dgm:t>
        <a:bodyPr/>
        <a:lstStyle/>
        <a:p>
          <a:endParaRPr lang="en-US"/>
        </a:p>
      </dgm:t>
    </dgm:pt>
    <dgm:pt modelId="{35E13499-C10B-48D2-9589-CCCF37ED1BE6}" type="pres">
      <dgm:prSet presAssocID="{27E202C3-B826-44E0-B02E-BA4A829CBA89}" presName="root" presStyleCnt="0">
        <dgm:presLayoutVars>
          <dgm:dir/>
          <dgm:resizeHandles val="exact"/>
        </dgm:presLayoutVars>
      </dgm:prSet>
      <dgm:spPr/>
    </dgm:pt>
    <dgm:pt modelId="{B20BC7BC-D040-461D-8640-8E291C6A2D9E}" type="pres">
      <dgm:prSet presAssocID="{972B1A0A-7C5D-4598-8208-96421DAF8174}" presName="compNode" presStyleCnt="0"/>
      <dgm:spPr/>
    </dgm:pt>
    <dgm:pt modelId="{E5FF0950-A717-48B2-A4BA-EC377588BA26}" type="pres">
      <dgm:prSet presAssocID="{972B1A0A-7C5D-4598-8208-96421DAF8174}" presName="bgRect" presStyleLbl="bgShp" presStyleIdx="0" presStyleCnt="4"/>
      <dgm:spPr/>
    </dgm:pt>
    <dgm:pt modelId="{042E594B-3716-4BE9-AC22-D18688E08DD6}" type="pres">
      <dgm:prSet presAssocID="{972B1A0A-7C5D-4598-8208-96421DAF8174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ghtbulb"/>
        </a:ext>
      </dgm:extLst>
    </dgm:pt>
    <dgm:pt modelId="{AE445BD8-B754-4574-AAC8-E2585DBA43F2}" type="pres">
      <dgm:prSet presAssocID="{972B1A0A-7C5D-4598-8208-96421DAF8174}" presName="spaceRect" presStyleCnt="0"/>
      <dgm:spPr/>
    </dgm:pt>
    <dgm:pt modelId="{375665EF-2A07-413F-A09B-3139780ED95F}" type="pres">
      <dgm:prSet presAssocID="{972B1A0A-7C5D-4598-8208-96421DAF8174}" presName="parTx" presStyleLbl="revTx" presStyleIdx="0" presStyleCnt="4">
        <dgm:presLayoutVars>
          <dgm:chMax val="0"/>
          <dgm:chPref val="0"/>
        </dgm:presLayoutVars>
      </dgm:prSet>
      <dgm:spPr/>
    </dgm:pt>
    <dgm:pt modelId="{5FC7F6FD-32FC-4923-946F-231400242BB1}" type="pres">
      <dgm:prSet presAssocID="{08F9BB39-FC8E-4B70-BBFD-186226D5392B}" presName="sibTrans" presStyleCnt="0"/>
      <dgm:spPr/>
    </dgm:pt>
    <dgm:pt modelId="{C7DE49C2-5B4D-4730-A372-07F89819678B}" type="pres">
      <dgm:prSet presAssocID="{791DD548-DD49-4069-9E87-3982452361FC}" presName="compNode" presStyleCnt="0"/>
      <dgm:spPr/>
    </dgm:pt>
    <dgm:pt modelId="{0121F866-D608-477F-9654-7FEC44350720}" type="pres">
      <dgm:prSet presAssocID="{791DD548-DD49-4069-9E87-3982452361FC}" presName="bgRect" presStyleLbl="bgShp" presStyleIdx="1" presStyleCnt="4"/>
      <dgm:spPr/>
    </dgm:pt>
    <dgm:pt modelId="{6BD6EA74-C536-485C-8366-A23D1D88EA8B}" type="pres">
      <dgm:prSet presAssocID="{791DD548-DD49-4069-9E87-3982452361FC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2E46B1AC-BEDD-43FE-A477-141C30D5D954}" type="pres">
      <dgm:prSet presAssocID="{791DD548-DD49-4069-9E87-3982452361FC}" presName="spaceRect" presStyleCnt="0"/>
      <dgm:spPr/>
    </dgm:pt>
    <dgm:pt modelId="{64118A92-B11E-4343-93C7-1D318DC9C3E5}" type="pres">
      <dgm:prSet presAssocID="{791DD548-DD49-4069-9E87-3982452361FC}" presName="parTx" presStyleLbl="revTx" presStyleIdx="1" presStyleCnt="4">
        <dgm:presLayoutVars>
          <dgm:chMax val="0"/>
          <dgm:chPref val="0"/>
        </dgm:presLayoutVars>
      </dgm:prSet>
      <dgm:spPr/>
    </dgm:pt>
    <dgm:pt modelId="{11E8A80B-B758-4D98-9016-BDBB5A5562C8}" type="pres">
      <dgm:prSet presAssocID="{C08E4298-2E4A-454A-98DF-355DBF664B92}" presName="sibTrans" presStyleCnt="0"/>
      <dgm:spPr/>
    </dgm:pt>
    <dgm:pt modelId="{5E85A673-ABAD-49F7-AA0E-D12603616725}" type="pres">
      <dgm:prSet presAssocID="{7B43672B-44CE-4A5B-8921-217F04AF65E4}" presName="compNode" presStyleCnt="0"/>
      <dgm:spPr/>
    </dgm:pt>
    <dgm:pt modelId="{0D66FF32-4870-4EC8-913C-1655E2BE78F6}" type="pres">
      <dgm:prSet presAssocID="{7B43672B-44CE-4A5B-8921-217F04AF65E4}" presName="bgRect" presStyleLbl="bgShp" presStyleIdx="2" presStyleCnt="4"/>
      <dgm:spPr/>
    </dgm:pt>
    <dgm:pt modelId="{70CD3F7A-98B0-43A4-B740-9A8BE5088496}" type="pres">
      <dgm:prSet presAssocID="{7B43672B-44CE-4A5B-8921-217F04AF65E4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ranching Diagram"/>
        </a:ext>
      </dgm:extLst>
    </dgm:pt>
    <dgm:pt modelId="{F9DC4DC3-D91D-47CD-AF8B-F308C01D1FF5}" type="pres">
      <dgm:prSet presAssocID="{7B43672B-44CE-4A5B-8921-217F04AF65E4}" presName="spaceRect" presStyleCnt="0"/>
      <dgm:spPr/>
    </dgm:pt>
    <dgm:pt modelId="{6CC1E133-296B-4818-A1CB-0AECACF3A363}" type="pres">
      <dgm:prSet presAssocID="{7B43672B-44CE-4A5B-8921-217F04AF65E4}" presName="parTx" presStyleLbl="revTx" presStyleIdx="2" presStyleCnt="4">
        <dgm:presLayoutVars>
          <dgm:chMax val="0"/>
          <dgm:chPref val="0"/>
        </dgm:presLayoutVars>
      </dgm:prSet>
      <dgm:spPr/>
    </dgm:pt>
    <dgm:pt modelId="{382D1F13-13F7-49FA-B9F9-942302D52892}" type="pres">
      <dgm:prSet presAssocID="{73CDBCAF-30CB-4ECC-8C86-BD244E79A820}" presName="sibTrans" presStyleCnt="0"/>
      <dgm:spPr/>
    </dgm:pt>
    <dgm:pt modelId="{DAB6A2CF-2279-4047-B46D-A900B2AC5EF2}" type="pres">
      <dgm:prSet presAssocID="{9FE4326D-852F-40CC-8B94-E1CE9BBA1A52}" presName="compNode" presStyleCnt="0"/>
      <dgm:spPr/>
    </dgm:pt>
    <dgm:pt modelId="{FAB93C72-F88B-49F7-A9F1-A6B55D8C4A52}" type="pres">
      <dgm:prSet presAssocID="{9FE4326D-852F-40CC-8B94-E1CE9BBA1A52}" presName="bgRect" presStyleLbl="bgShp" presStyleIdx="3" presStyleCnt="4"/>
      <dgm:spPr/>
    </dgm:pt>
    <dgm:pt modelId="{41F929EE-1FA1-4FD6-9F68-7DE623D12F1D}" type="pres">
      <dgm:prSet presAssocID="{9FE4326D-852F-40CC-8B94-E1CE9BBA1A52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CF183221-3B47-469B-B89C-A53A668DDCFB}" type="pres">
      <dgm:prSet presAssocID="{9FE4326D-852F-40CC-8B94-E1CE9BBA1A52}" presName="spaceRect" presStyleCnt="0"/>
      <dgm:spPr/>
    </dgm:pt>
    <dgm:pt modelId="{C661FCE3-E9BE-4515-A4E8-1D7DCBFEF14E}" type="pres">
      <dgm:prSet presAssocID="{9FE4326D-852F-40CC-8B94-E1CE9BBA1A52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99518C13-730F-493B-B3B2-F67D666DEE7D}" type="presOf" srcId="{791DD548-DD49-4069-9E87-3982452361FC}" destId="{64118A92-B11E-4343-93C7-1D318DC9C3E5}" srcOrd="0" destOrd="0" presId="urn:microsoft.com/office/officeart/2018/2/layout/IconVerticalSolidList"/>
    <dgm:cxn modelId="{07951E4A-E414-4AD6-A790-38CB5DCAF7E2}" srcId="{27E202C3-B826-44E0-B02E-BA4A829CBA89}" destId="{791DD548-DD49-4069-9E87-3982452361FC}" srcOrd="1" destOrd="0" parTransId="{837FC864-B160-4B8D-9EAC-483D5598B696}" sibTransId="{C08E4298-2E4A-454A-98DF-355DBF664B92}"/>
    <dgm:cxn modelId="{C875AD70-5685-4641-8391-64F83833D9B7}" srcId="{27E202C3-B826-44E0-B02E-BA4A829CBA89}" destId="{972B1A0A-7C5D-4598-8208-96421DAF8174}" srcOrd="0" destOrd="0" parTransId="{32657A12-F59E-44B1-A686-A6A3572FA6DB}" sibTransId="{08F9BB39-FC8E-4B70-BBFD-186226D5392B}"/>
    <dgm:cxn modelId="{8E18627D-15E7-4112-8551-8501B9C4238B}" srcId="{27E202C3-B826-44E0-B02E-BA4A829CBA89}" destId="{7B43672B-44CE-4A5B-8921-217F04AF65E4}" srcOrd="2" destOrd="0" parTransId="{3D6B1DD3-818B-4497-B4CF-64F62D8A7637}" sibTransId="{73CDBCAF-30CB-4ECC-8C86-BD244E79A820}"/>
    <dgm:cxn modelId="{ED386DA8-77DD-47DC-AAB2-D7681E728756}" srcId="{27E202C3-B826-44E0-B02E-BA4A829CBA89}" destId="{9FE4326D-852F-40CC-8B94-E1CE9BBA1A52}" srcOrd="3" destOrd="0" parTransId="{52BD1D7D-9E90-417C-B5D6-D61F6F678E70}" sibTransId="{7D2CD8E9-3A0E-4666-BDCB-3BF22DA76991}"/>
    <dgm:cxn modelId="{9375A2B3-98F3-4D9E-A056-2C97A08B2184}" type="presOf" srcId="{9FE4326D-852F-40CC-8B94-E1CE9BBA1A52}" destId="{C661FCE3-E9BE-4515-A4E8-1D7DCBFEF14E}" srcOrd="0" destOrd="0" presId="urn:microsoft.com/office/officeart/2018/2/layout/IconVerticalSolidList"/>
    <dgm:cxn modelId="{FD1BE1D7-C63B-4150-854F-311688B46E82}" type="presOf" srcId="{972B1A0A-7C5D-4598-8208-96421DAF8174}" destId="{375665EF-2A07-413F-A09B-3139780ED95F}" srcOrd="0" destOrd="0" presId="urn:microsoft.com/office/officeart/2018/2/layout/IconVerticalSolidList"/>
    <dgm:cxn modelId="{B013BDDD-FAFB-47F7-A668-17CE927729EF}" type="presOf" srcId="{7B43672B-44CE-4A5B-8921-217F04AF65E4}" destId="{6CC1E133-296B-4818-A1CB-0AECACF3A363}" srcOrd="0" destOrd="0" presId="urn:microsoft.com/office/officeart/2018/2/layout/IconVerticalSolidList"/>
    <dgm:cxn modelId="{DE4255E9-A177-4C28-B264-3828F87E3500}" type="presOf" srcId="{27E202C3-B826-44E0-B02E-BA4A829CBA89}" destId="{35E13499-C10B-48D2-9589-CCCF37ED1BE6}" srcOrd="0" destOrd="0" presId="urn:microsoft.com/office/officeart/2018/2/layout/IconVerticalSolidList"/>
    <dgm:cxn modelId="{350726BF-2DF6-4AEB-8278-C61D41CB7766}" type="presParOf" srcId="{35E13499-C10B-48D2-9589-CCCF37ED1BE6}" destId="{B20BC7BC-D040-461D-8640-8E291C6A2D9E}" srcOrd="0" destOrd="0" presId="urn:microsoft.com/office/officeart/2018/2/layout/IconVerticalSolidList"/>
    <dgm:cxn modelId="{71568159-D5C2-4866-9FA4-AAC3D0BC4937}" type="presParOf" srcId="{B20BC7BC-D040-461D-8640-8E291C6A2D9E}" destId="{E5FF0950-A717-48B2-A4BA-EC377588BA26}" srcOrd="0" destOrd="0" presId="urn:microsoft.com/office/officeart/2018/2/layout/IconVerticalSolidList"/>
    <dgm:cxn modelId="{269505D8-EA7F-45DD-9978-AD6088DD2B08}" type="presParOf" srcId="{B20BC7BC-D040-461D-8640-8E291C6A2D9E}" destId="{042E594B-3716-4BE9-AC22-D18688E08DD6}" srcOrd="1" destOrd="0" presId="urn:microsoft.com/office/officeart/2018/2/layout/IconVerticalSolidList"/>
    <dgm:cxn modelId="{C63EF594-F5C0-44A3-807D-48F55DD98F3C}" type="presParOf" srcId="{B20BC7BC-D040-461D-8640-8E291C6A2D9E}" destId="{AE445BD8-B754-4574-AAC8-E2585DBA43F2}" srcOrd="2" destOrd="0" presId="urn:microsoft.com/office/officeart/2018/2/layout/IconVerticalSolidList"/>
    <dgm:cxn modelId="{2F6D406B-B266-4D35-8798-A82D9D889835}" type="presParOf" srcId="{B20BC7BC-D040-461D-8640-8E291C6A2D9E}" destId="{375665EF-2A07-413F-A09B-3139780ED95F}" srcOrd="3" destOrd="0" presId="urn:microsoft.com/office/officeart/2018/2/layout/IconVerticalSolidList"/>
    <dgm:cxn modelId="{6CF734BE-1C24-4931-B570-EF50D95A6A15}" type="presParOf" srcId="{35E13499-C10B-48D2-9589-CCCF37ED1BE6}" destId="{5FC7F6FD-32FC-4923-946F-231400242BB1}" srcOrd="1" destOrd="0" presId="urn:microsoft.com/office/officeart/2018/2/layout/IconVerticalSolidList"/>
    <dgm:cxn modelId="{AEE4EF22-DE71-441E-9764-F8801FDB8ABC}" type="presParOf" srcId="{35E13499-C10B-48D2-9589-CCCF37ED1BE6}" destId="{C7DE49C2-5B4D-4730-A372-07F89819678B}" srcOrd="2" destOrd="0" presId="urn:microsoft.com/office/officeart/2018/2/layout/IconVerticalSolidList"/>
    <dgm:cxn modelId="{C2854EAA-2B44-49B0-9BB3-7437ACC84E1F}" type="presParOf" srcId="{C7DE49C2-5B4D-4730-A372-07F89819678B}" destId="{0121F866-D608-477F-9654-7FEC44350720}" srcOrd="0" destOrd="0" presId="urn:microsoft.com/office/officeart/2018/2/layout/IconVerticalSolidList"/>
    <dgm:cxn modelId="{363F3194-AC99-4919-ACBE-C6818FC1C8A6}" type="presParOf" srcId="{C7DE49C2-5B4D-4730-A372-07F89819678B}" destId="{6BD6EA74-C536-485C-8366-A23D1D88EA8B}" srcOrd="1" destOrd="0" presId="urn:microsoft.com/office/officeart/2018/2/layout/IconVerticalSolidList"/>
    <dgm:cxn modelId="{DDFB0AEF-A568-4619-B3D1-EF498126A9F8}" type="presParOf" srcId="{C7DE49C2-5B4D-4730-A372-07F89819678B}" destId="{2E46B1AC-BEDD-43FE-A477-141C30D5D954}" srcOrd="2" destOrd="0" presId="urn:microsoft.com/office/officeart/2018/2/layout/IconVerticalSolidList"/>
    <dgm:cxn modelId="{02C3A88B-F433-47DD-BEB1-EC7C4CD05143}" type="presParOf" srcId="{C7DE49C2-5B4D-4730-A372-07F89819678B}" destId="{64118A92-B11E-4343-93C7-1D318DC9C3E5}" srcOrd="3" destOrd="0" presId="urn:microsoft.com/office/officeart/2018/2/layout/IconVerticalSolidList"/>
    <dgm:cxn modelId="{8D2051E4-505A-40C2-AED0-57BA07090CE6}" type="presParOf" srcId="{35E13499-C10B-48D2-9589-CCCF37ED1BE6}" destId="{11E8A80B-B758-4D98-9016-BDBB5A5562C8}" srcOrd="3" destOrd="0" presId="urn:microsoft.com/office/officeart/2018/2/layout/IconVerticalSolidList"/>
    <dgm:cxn modelId="{3E1A1599-BE8B-4956-B30D-7D2B1C2AC9D5}" type="presParOf" srcId="{35E13499-C10B-48D2-9589-CCCF37ED1BE6}" destId="{5E85A673-ABAD-49F7-AA0E-D12603616725}" srcOrd="4" destOrd="0" presId="urn:microsoft.com/office/officeart/2018/2/layout/IconVerticalSolidList"/>
    <dgm:cxn modelId="{4E2F1D6F-EA76-4288-B527-2B6E4140E76A}" type="presParOf" srcId="{5E85A673-ABAD-49F7-AA0E-D12603616725}" destId="{0D66FF32-4870-4EC8-913C-1655E2BE78F6}" srcOrd="0" destOrd="0" presId="urn:microsoft.com/office/officeart/2018/2/layout/IconVerticalSolidList"/>
    <dgm:cxn modelId="{6C655D6B-6A68-444F-A7F3-515AF040A66A}" type="presParOf" srcId="{5E85A673-ABAD-49F7-AA0E-D12603616725}" destId="{70CD3F7A-98B0-43A4-B740-9A8BE5088496}" srcOrd="1" destOrd="0" presId="urn:microsoft.com/office/officeart/2018/2/layout/IconVerticalSolidList"/>
    <dgm:cxn modelId="{66A67524-3A57-4FD7-B8F0-9933298CB3A0}" type="presParOf" srcId="{5E85A673-ABAD-49F7-AA0E-D12603616725}" destId="{F9DC4DC3-D91D-47CD-AF8B-F308C01D1FF5}" srcOrd="2" destOrd="0" presId="urn:microsoft.com/office/officeart/2018/2/layout/IconVerticalSolidList"/>
    <dgm:cxn modelId="{FBACF2EC-08E6-4AAF-9336-553070D79938}" type="presParOf" srcId="{5E85A673-ABAD-49F7-AA0E-D12603616725}" destId="{6CC1E133-296B-4818-A1CB-0AECACF3A363}" srcOrd="3" destOrd="0" presId="urn:microsoft.com/office/officeart/2018/2/layout/IconVerticalSolidList"/>
    <dgm:cxn modelId="{08757728-C9F0-4C04-AF1B-5940985523E3}" type="presParOf" srcId="{35E13499-C10B-48D2-9589-CCCF37ED1BE6}" destId="{382D1F13-13F7-49FA-B9F9-942302D52892}" srcOrd="5" destOrd="0" presId="urn:microsoft.com/office/officeart/2018/2/layout/IconVerticalSolidList"/>
    <dgm:cxn modelId="{C71AA566-1701-4D9E-8F72-8B3A9BD2C9E8}" type="presParOf" srcId="{35E13499-C10B-48D2-9589-CCCF37ED1BE6}" destId="{DAB6A2CF-2279-4047-B46D-A900B2AC5EF2}" srcOrd="6" destOrd="0" presId="urn:microsoft.com/office/officeart/2018/2/layout/IconVerticalSolidList"/>
    <dgm:cxn modelId="{D77CA19F-6B71-44DB-BA5F-A49305F791E8}" type="presParOf" srcId="{DAB6A2CF-2279-4047-B46D-A900B2AC5EF2}" destId="{FAB93C72-F88B-49F7-A9F1-A6B55D8C4A52}" srcOrd="0" destOrd="0" presId="urn:microsoft.com/office/officeart/2018/2/layout/IconVerticalSolidList"/>
    <dgm:cxn modelId="{5897E3F3-8326-47E2-A28E-4352AB9F0316}" type="presParOf" srcId="{DAB6A2CF-2279-4047-B46D-A900B2AC5EF2}" destId="{41F929EE-1FA1-4FD6-9F68-7DE623D12F1D}" srcOrd="1" destOrd="0" presId="urn:microsoft.com/office/officeart/2018/2/layout/IconVerticalSolidList"/>
    <dgm:cxn modelId="{7105A69E-2435-492C-93A9-75E0ECDAF24E}" type="presParOf" srcId="{DAB6A2CF-2279-4047-B46D-A900B2AC5EF2}" destId="{CF183221-3B47-469B-B89C-A53A668DDCFB}" srcOrd="2" destOrd="0" presId="urn:microsoft.com/office/officeart/2018/2/layout/IconVerticalSolidList"/>
    <dgm:cxn modelId="{59F0D205-97FE-45FB-A790-D0A4DA53BF21}" type="presParOf" srcId="{DAB6A2CF-2279-4047-B46D-A900B2AC5EF2}" destId="{C661FCE3-E9BE-4515-A4E8-1D7DCBFEF14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E89E248-FA7E-4518-886B-1CAF0145A5CD}" type="doc">
      <dgm:prSet loTypeId="urn:microsoft.com/office/officeart/2016/7/layout/BasicLinearProcessNumbered" loCatId="process" qsTypeId="urn:microsoft.com/office/officeart/2005/8/quickstyle/simple1#12" qsCatId="simple" csTypeId="urn:microsoft.com/office/officeart/2005/8/colors/accent1_2#12" csCatId="accent1"/>
      <dgm:spPr/>
      <dgm:t>
        <a:bodyPr/>
        <a:lstStyle/>
        <a:p>
          <a:endParaRPr lang="en-US"/>
        </a:p>
      </dgm:t>
    </dgm:pt>
    <dgm:pt modelId="{EB999A3E-1963-4BB7-8EFB-1EA37880BB2D}">
      <dgm:prSet/>
      <dgm:spPr/>
      <dgm:t>
        <a:bodyPr/>
        <a:lstStyle/>
        <a:p>
          <a:r>
            <a:rPr lang="en-US"/>
            <a:t>Diagnose a leadership problem as both institutional and mindset-related.</a:t>
          </a:r>
        </a:p>
      </dgm:t>
    </dgm:pt>
    <dgm:pt modelId="{F0AD55CB-70B2-41E9-9647-E6490F0BA176}" type="parTrans" cxnId="{446596DD-46C5-4F56-80AD-002D49C935E4}">
      <dgm:prSet/>
      <dgm:spPr/>
      <dgm:t>
        <a:bodyPr/>
        <a:lstStyle/>
        <a:p>
          <a:endParaRPr lang="en-US"/>
        </a:p>
      </dgm:t>
    </dgm:pt>
    <dgm:pt modelId="{641CA801-B142-461B-957D-BB9ECE96917E}" type="sibTrans" cxnId="{446596DD-46C5-4F56-80AD-002D49C935E4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38AB0664-3C59-495D-948E-DCDE8AF74048}">
      <dgm:prSet/>
      <dgm:spPr/>
      <dgm:t>
        <a:bodyPr/>
        <a:lstStyle/>
        <a:p>
          <a:r>
            <a:rPr lang="en-US"/>
            <a:t>Explain why sustainable development requires collective responsibility and moral leadership.</a:t>
          </a:r>
        </a:p>
      </dgm:t>
    </dgm:pt>
    <dgm:pt modelId="{C441EE79-92DC-426B-9785-0126C31390A3}" type="parTrans" cxnId="{A261AE88-7604-42E8-8DFB-9848B15D3344}">
      <dgm:prSet/>
      <dgm:spPr/>
      <dgm:t>
        <a:bodyPr/>
        <a:lstStyle/>
        <a:p>
          <a:endParaRPr lang="en-US"/>
        </a:p>
      </dgm:t>
    </dgm:pt>
    <dgm:pt modelId="{36BE9819-A0F7-45C6-8359-FAAE1ACACCC4}" type="sibTrans" cxnId="{A261AE88-7604-42E8-8DFB-9848B15D3344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1BC18ADB-DC2E-4795-8557-5BFB0A8607E2}">
      <dgm:prSet/>
      <dgm:spPr/>
      <dgm:t>
        <a:bodyPr/>
        <a:lstStyle/>
        <a:p>
          <a:r>
            <a:rPr lang="en-US"/>
            <a:t>Connect the module to a real African leadership or institutional challenge.</a:t>
          </a:r>
        </a:p>
      </dgm:t>
    </dgm:pt>
    <dgm:pt modelId="{84957468-79D6-4822-AECC-5557E80FD77E}" type="parTrans" cxnId="{CA5121F6-05D7-4E7F-8165-BC93F3CCC9E4}">
      <dgm:prSet/>
      <dgm:spPr/>
      <dgm:t>
        <a:bodyPr/>
        <a:lstStyle/>
        <a:p>
          <a:endParaRPr lang="en-US"/>
        </a:p>
      </dgm:t>
    </dgm:pt>
    <dgm:pt modelId="{BCD6EE8B-37FB-4D97-9E13-665F4CADACE8}" type="sibTrans" cxnId="{CA5121F6-05D7-4E7F-8165-BC93F3CCC9E4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7B6CDB23-C7E0-4DE6-8F66-4789143909E3}" type="pres">
      <dgm:prSet presAssocID="{1E89E248-FA7E-4518-886B-1CAF0145A5CD}" presName="Name0" presStyleCnt="0">
        <dgm:presLayoutVars>
          <dgm:animLvl val="lvl"/>
          <dgm:resizeHandles val="exact"/>
        </dgm:presLayoutVars>
      </dgm:prSet>
      <dgm:spPr/>
    </dgm:pt>
    <dgm:pt modelId="{41DA6FE6-D5FD-46F3-805C-618667C1BF77}" type="pres">
      <dgm:prSet presAssocID="{EB999A3E-1963-4BB7-8EFB-1EA37880BB2D}" presName="compositeNode" presStyleCnt="0">
        <dgm:presLayoutVars>
          <dgm:bulletEnabled val="1"/>
        </dgm:presLayoutVars>
      </dgm:prSet>
      <dgm:spPr/>
    </dgm:pt>
    <dgm:pt modelId="{647F3D08-DF77-4A60-8DED-3EC578983596}" type="pres">
      <dgm:prSet presAssocID="{EB999A3E-1963-4BB7-8EFB-1EA37880BB2D}" presName="bgRect" presStyleLbl="bgAccFollowNode1" presStyleIdx="0" presStyleCnt="3"/>
      <dgm:spPr/>
    </dgm:pt>
    <dgm:pt modelId="{7C37ABA6-E5A4-44FB-9570-E9FF8193BA78}" type="pres">
      <dgm:prSet presAssocID="{641CA801-B142-461B-957D-BB9ECE96917E}" presName="sibTransNodeCircle" presStyleLbl="alignNode1" presStyleIdx="0" presStyleCnt="6">
        <dgm:presLayoutVars>
          <dgm:chMax val="0"/>
          <dgm:bulletEnabled/>
        </dgm:presLayoutVars>
      </dgm:prSet>
      <dgm:spPr/>
    </dgm:pt>
    <dgm:pt modelId="{5A5C16F2-575E-4D87-B30C-A38F537F1776}" type="pres">
      <dgm:prSet presAssocID="{EB999A3E-1963-4BB7-8EFB-1EA37880BB2D}" presName="bottomLine" presStyleLbl="alignNode1" presStyleIdx="1" presStyleCnt="6">
        <dgm:presLayoutVars/>
      </dgm:prSet>
      <dgm:spPr/>
    </dgm:pt>
    <dgm:pt modelId="{06129BE9-C815-463F-997A-0450815D4EA1}" type="pres">
      <dgm:prSet presAssocID="{EB999A3E-1963-4BB7-8EFB-1EA37880BB2D}" presName="nodeText" presStyleLbl="bgAccFollowNode1" presStyleIdx="0" presStyleCnt="3">
        <dgm:presLayoutVars>
          <dgm:bulletEnabled val="1"/>
        </dgm:presLayoutVars>
      </dgm:prSet>
      <dgm:spPr/>
    </dgm:pt>
    <dgm:pt modelId="{8B1CC031-95BE-403C-BF19-088B8B65C352}" type="pres">
      <dgm:prSet presAssocID="{641CA801-B142-461B-957D-BB9ECE96917E}" presName="sibTrans" presStyleCnt="0"/>
      <dgm:spPr/>
    </dgm:pt>
    <dgm:pt modelId="{FE1EE513-49D4-4F23-A8C6-5BA9BE11037A}" type="pres">
      <dgm:prSet presAssocID="{38AB0664-3C59-495D-948E-DCDE8AF74048}" presName="compositeNode" presStyleCnt="0">
        <dgm:presLayoutVars>
          <dgm:bulletEnabled val="1"/>
        </dgm:presLayoutVars>
      </dgm:prSet>
      <dgm:spPr/>
    </dgm:pt>
    <dgm:pt modelId="{DAAE4138-6617-4477-B998-0BBB16714177}" type="pres">
      <dgm:prSet presAssocID="{38AB0664-3C59-495D-948E-DCDE8AF74048}" presName="bgRect" presStyleLbl="bgAccFollowNode1" presStyleIdx="1" presStyleCnt="3"/>
      <dgm:spPr/>
    </dgm:pt>
    <dgm:pt modelId="{30E099D8-5C7E-41DA-8102-239B251242E4}" type="pres">
      <dgm:prSet presAssocID="{36BE9819-A0F7-45C6-8359-FAAE1ACACCC4}" presName="sibTransNodeCircle" presStyleLbl="alignNode1" presStyleIdx="2" presStyleCnt="6">
        <dgm:presLayoutVars>
          <dgm:chMax val="0"/>
          <dgm:bulletEnabled/>
        </dgm:presLayoutVars>
      </dgm:prSet>
      <dgm:spPr/>
    </dgm:pt>
    <dgm:pt modelId="{15289E3F-FAEB-443F-B4B0-967B633B5A60}" type="pres">
      <dgm:prSet presAssocID="{38AB0664-3C59-495D-948E-DCDE8AF74048}" presName="bottomLine" presStyleLbl="alignNode1" presStyleIdx="3" presStyleCnt="6">
        <dgm:presLayoutVars/>
      </dgm:prSet>
      <dgm:spPr/>
    </dgm:pt>
    <dgm:pt modelId="{88019D9D-340F-4363-B733-5492B19EAD13}" type="pres">
      <dgm:prSet presAssocID="{38AB0664-3C59-495D-948E-DCDE8AF74048}" presName="nodeText" presStyleLbl="bgAccFollowNode1" presStyleIdx="1" presStyleCnt="3">
        <dgm:presLayoutVars>
          <dgm:bulletEnabled val="1"/>
        </dgm:presLayoutVars>
      </dgm:prSet>
      <dgm:spPr/>
    </dgm:pt>
    <dgm:pt modelId="{12C5728B-32C9-468A-B58B-BB775074E9F3}" type="pres">
      <dgm:prSet presAssocID="{36BE9819-A0F7-45C6-8359-FAAE1ACACCC4}" presName="sibTrans" presStyleCnt="0"/>
      <dgm:spPr/>
    </dgm:pt>
    <dgm:pt modelId="{6EC4117B-FC5B-4F4F-82E7-A7716B7335B4}" type="pres">
      <dgm:prSet presAssocID="{1BC18ADB-DC2E-4795-8557-5BFB0A8607E2}" presName="compositeNode" presStyleCnt="0">
        <dgm:presLayoutVars>
          <dgm:bulletEnabled val="1"/>
        </dgm:presLayoutVars>
      </dgm:prSet>
      <dgm:spPr/>
    </dgm:pt>
    <dgm:pt modelId="{29F49D1A-5517-45CE-ACC3-9F86DBB4DDA5}" type="pres">
      <dgm:prSet presAssocID="{1BC18ADB-DC2E-4795-8557-5BFB0A8607E2}" presName="bgRect" presStyleLbl="bgAccFollowNode1" presStyleIdx="2" presStyleCnt="3"/>
      <dgm:spPr/>
    </dgm:pt>
    <dgm:pt modelId="{4660588C-E335-43FD-84C0-63EBDEB33F4E}" type="pres">
      <dgm:prSet presAssocID="{BCD6EE8B-37FB-4D97-9E13-665F4CADACE8}" presName="sibTransNodeCircle" presStyleLbl="alignNode1" presStyleIdx="4" presStyleCnt="6">
        <dgm:presLayoutVars>
          <dgm:chMax val="0"/>
          <dgm:bulletEnabled/>
        </dgm:presLayoutVars>
      </dgm:prSet>
      <dgm:spPr/>
    </dgm:pt>
    <dgm:pt modelId="{5779076A-0B67-44D8-8C8F-115CB86F417C}" type="pres">
      <dgm:prSet presAssocID="{1BC18ADB-DC2E-4795-8557-5BFB0A8607E2}" presName="bottomLine" presStyleLbl="alignNode1" presStyleIdx="5" presStyleCnt="6">
        <dgm:presLayoutVars/>
      </dgm:prSet>
      <dgm:spPr/>
    </dgm:pt>
    <dgm:pt modelId="{ED07AF4F-3A69-4308-8878-F083E5892190}" type="pres">
      <dgm:prSet presAssocID="{1BC18ADB-DC2E-4795-8557-5BFB0A8607E2}" presName="nodeText" presStyleLbl="bgAccFollowNode1" presStyleIdx="2" presStyleCnt="3">
        <dgm:presLayoutVars>
          <dgm:bulletEnabled val="1"/>
        </dgm:presLayoutVars>
      </dgm:prSet>
      <dgm:spPr/>
    </dgm:pt>
  </dgm:ptLst>
  <dgm:cxnLst>
    <dgm:cxn modelId="{8FCC4214-A98E-4D24-9022-B60E0C308815}" type="presOf" srcId="{36BE9819-A0F7-45C6-8359-FAAE1ACACCC4}" destId="{30E099D8-5C7E-41DA-8102-239B251242E4}" srcOrd="0" destOrd="0" presId="urn:microsoft.com/office/officeart/2016/7/layout/BasicLinearProcessNumbered"/>
    <dgm:cxn modelId="{0D4EAA2C-AD9A-430B-81A0-D6AFFF51D2B5}" type="presOf" srcId="{EB999A3E-1963-4BB7-8EFB-1EA37880BB2D}" destId="{06129BE9-C815-463F-997A-0450815D4EA1}" srcOrd="1" destOrd="0" presId="urn:microsoft.com/office/officeart/2016/7/layout/BasicLinearProcessNumbered"/>
    <dgm:cxn modelId="{94C0FE32-0171-4093-9D6C-CFF9D3ACBEDD}" type="presOf" srcId="{EB999A3E-1963-4BB7-8EFB-1EA37880BB2D}" destId="{647F3D08-DF77-4A60-8DED-3EC578983596}" srcOrd="0" destOrd="0" presId="urn:microsoft.com/office/officeart/2016/7/layout/BasicLinearProcessNumbered"/>
    <dgm:cxn modelId="{5B0DE244-CB58-4C9D-8128-1A08693A172F}" type="presOf" srcId="{38AB0664-3C59-495D-948E-DCDE8AF74048}" destId="{DAAE4138-6617-4477-B998-0BBB16714177}" srcOrd="0" destOrd="0" presId="urn:microsoft.com/office/officeart/2016/7/layout/BasicLinearProcessNumbered"/>
    <dgm:cxn modelId="{B5868C66-2BD1-43F4-8A3B-768D6669072F}" type="presOf" srcId="{641CA801-B142-461B-957D-BB9ECE96917E}" destId="{7C37ABA6-E5A4-44FB-9570-E9FF8193BA78}" srcOrd="0" destOrd="0" presId="urn:microsoft.com/office/officeart/2016/7/layout/BasicLinearProcessNumbered"/>
    <dgm:cxn modelId="{5E3CD754-89DA-446D-81C2-C5004E23FF66}" type="presOf" srcId="{38AB0664-3C59-495D-948E-DCDE8AF74048}" destId="{88019D9D-340F-4363-B733-5492B19EAD13}" srcOrd="1" destOrd="0" presId="urn:microsoft.com/office/officeart/2016/7/layout/BasicLinearProcessNumbered"/>
    <dgm:cxn modelId="{A261AE88-7604-42E8-8DFB-9848B15D3344}" srcId="{1E89E248-FA7E-4518-886B-1CAF0145A5CD}" destId="{38AB0664-3C59-495D-948E-DCDE8AF74048}" srcOrd="1" destOrd="0" parTransId="{C441EE79-92DC-426B-9785-0126C31390A3}" sibTransId="{36BE9819-A0F7-45C6-8359-FAAE1ACACCC4}"/>
    <dgm:cxn modelId="{60CB0C91-BF4B-4C1E-B5A8-6DB580F9853F}" type="presOf" srcId="{1BC18ADB-DC2E-4795-8557-5BFB0A8607E2}" destId="{29F49D1A-5517-45CE-ACC3-9F86DBB4DDA5}" srcOrd="0" destOrd="0" presId="urn:microsoft.com/office/officeart/2016/7/layout/BasicLinearProcessNumbered"/>
    <dgm:cxn modelId="{E781BCC8-C2FB-4617-814E-629AAFE1D015}" type="presOf" srcId="{1BC18ADB-DC2E-4795-8557-5BFB0A8607E2}" destId="{ED07AF4F-3A69-4308-8878-F083E5892190}" srcOrd="1" destOrd="0" presId="urn:microsoft.com/office/officeart/2016/7/layout/BasicLinearProcessNumbered"/>
    <dgm:cxn modelId="{446596DD-46C5-4F56-80AD-002D49C935E4}" srcId="{1E89E248-FA7E-4518-886B-1CAF0145A5CD}" destId="{EB999A3E-1963-4BB7-8EFB-1EA37880BB2D}" srcOrd="0" destOrd="0" parTransId="{F0AD55CB-70B2-41E9-9647-E6490F0BA176}" sibTransId="{641CA801-B142-461B-957D-BB9ECE96917E}"/>
    <dgm:cxn modelId="{B26BE8F5-0063-4F8F-AD4F-EBA74D1C2E6C}" type="presOf" srcId="{BCD6EE8B-37FB-4D97-9E13-665F4CADACE8}" destId="{4660588C-E335-43FD-84C0-63EBDEB33F4E}" srcOrd="0" destOrd="0" presId="urn:microsoft.com/office/officeart/2016/7/layout/BasicLinearProcessNumbered"/>
    <dgm:cxn modelId="{CA5121F6-05D7-4E7F-8165-BC93F3CCC9E4}" srcId="{1E89E248-FA7E-4518-886B-1CAF0145A5CD}" destId="{1BC18ADB-DC2E-4795-8557-5BFB0A8607E2}" srcOrd="2" destOrd="0" parTransId="{84957468-79D6-4822-AECC-5557E80FD77E}" sibTransId="{BCD6EE8B-37FB-4D97-9E13-665F4CADACE8}"/>
    <dgm:cxn modelId="{60140BFE-889D-4C31-A59A-0937E4A7E719}" type="presOf" srcId="{1E89E248-FA7E-4518-886B-1CAF0145A5CD}" destId="{7B6CDB23-C7E0-4DE6-8F66-4789143909E3}" srcOrd="0" destOrd="0" presId="urn:microsoft.com/office/officeart/2016/7/layout/BasicLinearProcessNumbered"/>
    <dgm:cxn modelId="{E3F55764-117F-4DB1-B81E-065CAFFD8898}" type="presParOf" srcId="{7B6CDB23-C7E0-4DE6-8F66-4789143909E3}" destId="{41DA6FE6-D5FD-46F3-805C-618667C1BF77}" srcOrd="0" destOrd="0" presId="urn:microsoft.com/office/officeart/2016/7/layout/BasicLinearProcessNumbered"/>
    <dgm:cxn modelId="{D028A0D9-458E-4339-8189-ABAA96F9324B}" type="presParOf" srcId="{41DA6FE6-D5FD-46F3-805C-618667C1BF77}" destId="{647F3D08-DF77-4A60-8DED-3EC578983596}" srcOrd="0" destOrd="0" presId="urn:microsoft.com/office/officeart/2016/7/layout/BasicLinearProcessNumbered"/>
    <dgm:cxn modelId="{18205774-1381-445F-9E57-E5F29D70A3E6}" type="presParOf" srcId="{41DA6FE6-D5FD-46F3-805C-618667C1BF77}" destId="{7C37ABA6-E5A4-44FB-9570-E9FF8193BA78}" srcOrd="1" destOrd="0" presId="urn:microsoft.com/office/officeart/2016/7/layout/BasicLinearProcessNumbered"/>
    <dgm:cxn modelId="{76AF18D5-9B90-4B70-991C-BF628E230DE1}" type="presParOf" srcId="{41DA6FE6-D5FD-46F3-805C-618667C1BF77}" destId="{5A5C16F2-575E-4D87-B30C-A38F537F1776}" srcOrd="2" destOrd="0" presId="urn:microsoft.com/office/officeart/2016/7/layout/BasicLinearProcessNumbered"/>
    <dgm:cxn modelId="{C84701E4-CE30-4FF2-A0EA-428A7A2CD3D6}" type="presParOf" srcId="{41DA6FE6-D5FD-46F3-805C-618667C1BF77}" destId="{06129BE9-C815-463F-997A-0450815D4EA1}" srcOrd="3" destOrd="0" presId="urn:microsoft.com/office/officeart/2016/7/layout/BasicLinearProcessNumbered"/>
    <dgm:cxn modelId="{CBC85CDA-6436-48A1-BB54-327D5FF69731}" type="presParOf" srcId="{7B6CDB23-C7E0-4DE6-8F66-4789143909E3}" destId="{8B1CC031-95BE-403C-BF19-088B8B65C352}" srcOrd="1" destOrd="0" presId="urn:microsoft.com/office/officeart/2016/7/layout/BasicLinearProcessNumbered"/>
    <dgm:cxn modelId="{965A5A68-11CF-4D39-9E9D-85B6A945F2C5}" type="presParOf" srcId="{7B6CDB23-C7E0-4DE6-8F66-4789143909E3}" destId="{FE1EE513-49D4-4F23-A8C6-5BA9BE11037A}" srcOrd="2" destOrd="0" presId="urn:microsoft.com/office/officeart/2016/7/layout/BasicLinearProcessNumbered"/>
    <dgm:cxn modelId="{FB75B51E-7A00-4839-9FCD-9A1AB1467F94}" type="presParOf" srcId="{FE1EE513-49D4-4F23-A8C6-5BA9BE11037A}" destId="{DAAE4138-6617-4477-B998-0BBB16714177}" srcOrd="0" destOrd="0" presId="urn:microsoft.com/office/officeart/2016/7/layout/BasicLinearProcessNumbered"/>
    <dgm:cxn modelId="{41F9A792-9128-45C6-92DB-FDADEE83FFA5}" type="presParOf" srcId="{FE1EE513-49D4-4F23-A8C6-5BA9BE11037A}" destId="{30E099D8-5C7E-41DA-8102-239B251242E4}" srcOrd="1" destOrd="0" presId="urn:microsoft.com/office/officeart/2016/7/layout/BasicLinearProcessNumbered"/>
    <dgm:cxn modelId="{4E85B3CA-6C50-4062-889D-E56DFF29A744}" type="presParOf" srcId="{FE1EE513-49D4-4F23-A8C6-5BA9BE11037A}" destId="{15289E3F-FAEB-443F-B4B0-967B633B5A60}" srcOrd="2" destOrd="0" presId="urn:microsoft.com/office/officeart/2016/7/layout/BasicLinearProcessNumbered"/>
    <dgm:cxn modelId="{9633B5CB-386B-4FF0-B3FF-6765AB805C06}" type="presParOf" srcId="{FE1EE513-49D4-4F23-A8C6-5BA9BE11037A}" destId="{88019D9D-340F-4363-B733-5492B19EAD13}" srcOrd="3" destOrd="0" presId="urn:microsoft.com/office/officeart/2016/7/layout/BasicLinearProcessNumbered"/>
    <dgm:cxn modelId="{C2E03C64-4100-4CFC-99E8-45391BEE2A5D}" type="presParOf" srcId="{7B6CDB23-C7E0-4DE6-8F66-4789143909E3}" destId="{12C5728B-32C9-468A-B58B-BB775074E9F3}" srcOrd="3" destOrd="0" presId="urn:microsoft.com/office/officeart/2016/7/layout/BasicLinearProcessNumbered"/>
    <dgm:cxn modelId="{34B995E1-C77F-4116-935C-EC1D67DB6B7C}" type="presParOf" srcId="{7B6CDB23-C7E0-4DE6-8F66-4789143909E3}" destId="{6EC4117B-FC5B-4F4F-82E7-A7716B7335B4}" srcOrd="4" destOrd="0" presId="urn:microsoft.com/office/officeart/2016/7/layout/BasicLinearProcessNumbered"/>
    <dgm:cxn modelId="{2A829F69-785D-4D6C-8DB4-106A36571924}" type="presParOf" srcId="{6EC4117B-FC5B-4F4F-82E7-A7716B7335B4}" destId="{29F49D1A-5517-45CE-ACC3-9F86DBB4DDA5}" srcOrd="0" destOrd="0" presId="urn:microsoft.com/office/officeart/2016/7/layout/BasicLinearProcessNumbered"/>
    <dgm:cxn modelId="{2CEE3718-7B5C-42F5-B698-64D82CD28E8A}" type="presParOf" srcId="{6EC4117B-FC5B-4F4F-82E7-A7716B7335B4}" destId="{4660588C-E335-43FD-84C0-63EBDEB33F4E}" srcOrd="1" destOrd="0" presId="urn:microsoft.com/office/officeart/2016/7/layout/BasicLinearProcessNumbered"/>
    <dgm:cxn modelId="{7A5D6193-64D3-49CC-84F5-AA23A1E85481}" type="presParOf" srcId="{6EC4117B-FC5B-4F4F-82E7-A7716B7335B4}" destId="{5779076A-0B67-44D8-8C8F-115CB86F417C}" srcOrd="2" destOrd="0" presId="urn:microsoft.com/office/officeart/2016/7/layout/BasicLinearProcessNumbered"/>
    <dgm:cxn modelId="{D48FE91F-5FB6-4B5C-B723-9794081FDB03}" type="presParOf" srcId="{6EC4117B-FC5B-4F4F-82E7-A7716B7335B4}" destId="{ED07AF4F-3A69-4308-8878-F083E5892190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C06DAFC-3C2B-4B35-B910-1B11902BE4BC}" type="doc">
      <dgm:prSet loTypeId="urn:microsoft.com/office/officeart/2005/8/layout/vList2" loCatId="list" qsTypeId="urn:microsoft.com/office/officeart/2005/8/quickstyle/simple1#120" qsCatId="simple" csTypeId="urn:microsoft.com/office/officeart/2005/8/colors/accent1_2#120" csCatId="accent1"/>
      <dgm:spPr/>
      <dgm:t>
        <a:bodyPr/>
        <a:lstStyle/>
        <a:p>
          <a:endParaRPr lang="en-US"/>
        </a:p>
      </dgm:t>
    </dgm:pt>
    <dgm:pt modelId="{7D02D727-676E-4175-B235-0D9C69639143}">
      <dgm:prSet/>
      <dgm:spPr/>
      <dgm:t>
        <a:bodyPr/>
        <a:lstStyle/>
        <a:p>
          <a:r>
            <a:rPr lang="en-US"/>
            <a:t>Core reading: Chs. 13–14 + Appendix</a:t>
          </a:r>
        </a:p>
      </dgm:t>
    </dgm:pt>
    <dgm:pt modelId="{D3FE6031-0A29-49E0-AE49-4458BABCDDEB}" type="parTrans" cxnId="{474225A5-E73E-4ED4-854E-673C72E83D96}">
      <dgm:prSet/>
      <dgm:spPr/>
      <dgm:t>
        <a:bodyPr/>
        <a:lstStyle/>
        <a:p>
          <a:endParaRPr lang="en-US"/>
        </a:p>
      </dgm:t>
    </dgm:pt>
    <dgm:pt modelId="{C3F5A1BF-B73F-4F4D-B306-8B63DBFB54CF}" type="sibTrans" cxnId="{474225A5-E73E-4ED4-854E-673C72E83D96}">
      <dgm:prSet/>
      <dgm:spPr/>
      <dgm:t>
        <a:bodyPr/>
        <a:lstStyle/>
        <a:p>
          <a:endParaRPr lang="en-US"/>
        </a:p>
      </dgm:t>
    </dgm:pt>
    <dgm:pt modelId="{BC68608E-3278-443E-82DC-16AFDC75D5CE}">
      <dgm:prSet/>
      <dgm:spPr/>
      <dgm:t>
        <a:bodyPr/>
        <a:lstStyle/>
        <a:p>
          <a:r>
            <a:rPr lang="en-US"/>
            <a:t>Institutions as carriers of behavior, norms and incentives</a:t>
          </a:r>
        </a:p>
      </dgm:t>
    </dgm:pt>
    <dgm:pt modelId="{DE0DD1EA-2269-408A-A7B3-C46E62D52537}" type="parTrans" cxnId="{02C86043-5599-44C3-A1BF-1D377B0D3883}">
      <dgm:prSet/>
      <dgm:spPr/>
      <dgm:t>
        <a:bodyPr/>
        <a:lstStyle/>
        <a:p>
          <a:endParaRPr lang="en-US"/>
        </a:p>
      </dgm:t>
    </dgm:pt>
    <dgm:pt modelId="{4FF52AF6-6D55-46E8-B1FD-B98F97818E43}" type="sibTrans" cxnId="{02C86043-5599-44C3-A1BF-1D377B0D3883}">
      <dgm:prSet/>
      <dgm:spPr/>
      <dgm:t>
        <a:bodyPr/>
        <a:lstStyle/>
        <a:p>
          <a:endParaRPr lang="en-US"/>
        </a:p>
      </dgm:t>
    </dgm:pt>
    <dgm:pt modelId="{9AA0CA2F-3407-4250-8689-59AD8E8ECBFB}">
      <dgm:prSet/>
      <dgm:spPr/>
      <dgm:t>
        <a:bodyPr/>
        <a:lstStyle/>
        <a:p>
          <a:r>
            <a:rPr lang="en-US"/>
            <a:t>Collaborative Governance and Accountability Model (CGAM)</a:t>
          </a:r>
        </a:p>
      </dgm:t>
    </dgm:pt>
    <dgm:pt modelId="{B448430A-3B37-468A-ADA1-34DA89215188}" type="parTrans" cxnId="{A1FAA682-7F23-48B4-8C0C-9C850B484B7C}">
      <dgm:prSet/>
      <dgm:spPr/>
      <dgm:t>
        <a:bodyPr/>
        <a:lstStyle/>
        <a:p>
          <a:endParaRPr lang="en-US"/>
        </a:p>
      </dgm:t>
    </dgm:pt>
    <dgm:pt modelId="{411942B9-BD29-43BC-93D1-65466DD529DA}" type="sibTrans" cxnId="{A1FAA682-7F23-48B4-8C0C-9C850B484B7C}">
      <dgm:prSet/>
      <dgm:spPr/>
      <dgm:t>
        <a:bodyPr/>
        <a:lstStyle/>
        <a:p>
          <a:endParaRPr lang="en-US"/>
        </a:p>
      </dgm:t>
    </dgm:pt>
    <dgm:pt modelId="{ADC41457-40CE-467F-8601-20B14C2550C3}">
      <dgm:prSet/>
      <dgm:spPr/>
      <dgm:t>
        <a:bodyPr/>
        <a:lstStyle/>
        <a:p>
          <a:r>
            <a:rPr lang="en-US"/>
            <a:t>Governance Quality (GQ) dimensions: trust, citizen participation, ethical leadership, responsiveness</a:t>
          </a:r>
        </a:p>
      </dgm:t>
    </dgm:pt>
    <dgm:pt modelId="{0825DD77-042D-41F7-B4B0-58E810C6C41D}" type="parTrans" cxnId="{4448290B-87BC-49E0-AFE0-7E89262FB72D}">
      <dgm:prSet/>
      <dgm:spPr/>
      <dgm:t>
        <a:bodyPr/>
        <a:lstStyle/>
        <a:p>
          <a:endParaRPr lang="en-US"/>
        </a:p>
      </dgm:t>
    </dgm:pt>
    <dgm:pt modelId="{8F1A6EE6-0ED4-4341-A5F1-091BCD1ACE6F}" type="sibTrans" cxnId="{4448290B-87BC-49E0-AFE0-7E89262FB72D}">
      <dgm:prSet/>
      <dgm:spPr/>
      <dgm:t>
        <a:bodyPr/>
        <a:lstStyle/>
        <a:p>
          <a:endParaRPr lang="en-US"/>
        </a:p>
      </dgm:t>
    </dgm:pt>
    <dgm:pt modelId="{4D00F5BF-F8BC-4C18-90B4-BDDA985762CD}">
      <dgm:prSet/>
      <dgm:spPr/>
      <dgm:t>
        <a:bodyPr/>
        <a:lstStyle/>
        <a:p>
          <a:r>
            <a:rPr lang="en-US"/>
            <a:t>Accountability, engagement and transparency as mutually reinforcing pillars</a:t>
          </a:r>
        </a:p>
      </dgm:t>
    </dgm:pt>
    <dgm:pt modelId="{675E980F-E2EE-4B2D-AD43-1895372BADF1}" type="parTrans" cxnId="{D677A964-FA1A-4A14-91FE-CDC17F08B8D6}">
      <dgm:prSet/>
      <dgm:spPr/>
      <dgm:t>
        <a:bodyPr/>
        <a:lstStyle/>
        <a:p>
          <a:endParaRPr lang="en-US"/>
        </a:p>
      </dgm:t>
    </dgm:pt>
    <dgm:pt modelId="{6A30FC31-4587-44E9-B290-A55D554A859C}" type="sibTrans" cxnId="{D677A964-FA1A-4A14-91FE-CDC17F08B8D6}">
      <dgm:prSet/>
      <dgm:spPr/>
      <dgm:t>
        <a:bodyPr/>
        <a:lstStyle/>
        <a:p>
          <a:endParaRPr lang="en-US"/>
        </a:p>
      </dgm:t>
    </dgm:pt>
    <dgm:pt modelId="{92F81ABA-B3BE-4873-9D87-EF39C253A001}" type="pres">
      <dgm:prSet presAssocID="{7C06DAFC-3C2B-4B35-B910-1B11902BE4BC}" presName="linear" presStyleCnt="0">
        <dgm:presLayoutVars>
          <dgm:animLvl val="lvl"/>
          <dgm:resizeHandles val="exact"/>
        </dgm:presLayoutVars>
      </dgm:prSet>
      <dgm:spPr/>
    </dgm:pt>
    <dgm:pt modelId="{19D3B30B-086D-4859-93CE-48F0C9019C81}" type="pres">
      <dgm:prSet presAssocID="{7D02D727-676E-4175-B235-0D9C69639143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2379620D-00CE-4937-BD2B-7055C77AABCB}" type="pres">
      <dgm:prSet presAssocID="{C3F5A1BF-B73F-4F4D-B306-8B63DBFB54CF}" presName="spacer" presStyleCnt="0"/>
      <dgm:spPr/>
    </dgm:pt>
    <dgm:pt modelId="{E7B738BA-7FFA-4A60-AD46-814C97B8DEF4}" type="pres">
      <dgm:prSet presAssocID="{BC68608E-3278-443E-82DC-16AFDC75D5CE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E108B1CF-CCBE-4CEF-B674-C95B636D4531}" type="pres">
      <dgm:prSet presAssocID="{4FF52AF6-6D55-46E8-B1FD-B98F97818E43}" presName="spacer" presStyleCnt="0"/>
      <dgm:spPr/>
    </dgm:pt>
    <dgm:pt modelId="{162D041A-F3E7-4C1C-A17C-4C17C938CA1A}" type="pres">
      <dgm:prSet presAssocID="{9AA0CA2F-3407-4250-8689-59AD8E8ECBFB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1DAC9D90-51DD-4FA9-AD4B-08AA3E78F6E2}" type="pres">
      <dgm:prSet presAssocID="{411942B9-BD29-43BC-93D1-65466DD529DA}" presName="spacer" presStyleCnt="0"/>
      <dgm:spPr/>
    </dgm:pt>
    <dgm:pt modelId="{E8ACCE5D-25BD-4ECE-AD2A-20D1D63590F8}" type="pres">
      <dgm:prSet presAssocID="{ADC41457-40CE-467F-8601-20B14C2550C3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9B88290E-0742-4588-8DCD-884FD10D9CBC}" type="pres">
      <dgm:prSet presAssocID="{8F1A6EE6-0ED4-4341-A5F1-091BCD1ACE6F}" presName="spacer" presStyleCnt="0"/>
      <dgm:spPr/>
    </dgm:pt>
    <dgm:pt modelId="{E8F7CAF4-1FFE-4E05-8913-B195252F0709}" type="pres">
      <dgm:prSet presAssocID="{4D00F5BF-F8BC-4C18-90B4-BDDA985762CD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4448290B-87BC-49E0-AFE0-7E89262FB72D}" srcId="{7C06DAFC-3C2B-4B35-B910-1B11902BE4BC}" destId="{ADC41457-40CE-467F-8601-20B14C2550C3}" srcOrd="3" destOrd="0" parTransId="{0825DD77-042D-41F7-B4B0-58E810C6C41D}" sibTransId="{8F1A6EE6-0ED4-4341-A5F1-091BCD1ACE6F}"/>
    <dgm:cxn modelId="{B797400E-426F-44FC-96C6-F355F8C4ADD2}" type="presOf" srcId="{ADC41457-40CE-467F-8601-20B14C2550C3}" destId="{E8ACCE5D-25BD-4ECE-AD2A-20D1D63590F8}" srcOrd="0" destOrd="0" presId="urn:microsoft.com/office/officeart/2005/8/layout/vList2"/>
    <dgm:cxn modelId="{B490D217-AA17-481D-B98A-4716365EA457}" type="presOf" srcId="{9AA0CA2F-3407-4250-8689-59AD8E8ECBFB}" destId="{162D041A-F3E7-4C1C-A17C-4C17C938CA1A}" srcOrd="0" destOrd="0" presId="urn:microsoft.com/office/officeart/2005/8/layout/vList2"/>
    <dgm:cxn modelId="{042CED27-CDDE-486C-BBEB-A9A90A4E45C2}" type="presOf" srcId="{7D02D727-676E-4175-B235-0D9C69639143}" destId="{19D3B30B-086D-4859-93CE-48F0C9019C81}" srcOrd="0" destOrd="0" presId="urn:microsoft.com/office/officeart/2005/8/layout/vList2"/>
    <dgm:cxn modelId="{909CE340-58C2-472B-9CE4-885F05D93A17}" type="presOf" srcId="{4D00F5BF-F8BC-4C18-90B4-BDDA985762CD}" destId="{E8F7CAF4-1FFE-4E05-8913-B195252F0709}" srcOrd="0" destOrd="0" presId="urn:microsoft.com/office/officeart/2005/8/layout/vList2"/>
    <dgm:cxn modelId="{02C86043-5599-44C3-A1BF-1D377B0D3883}" srcId="{7C06DAFC-3C2B-4B35-B910-1B11902BE4BC}" destId="{BC68608E-3278-443E-82DC-16AFDC75D5CE}" srcOrd="1" destOrd="0" parTransId="{DE0DD1EA-2269-408A-A7B3-C46E62D52537}" sibTransId="{4FF52AF6-6D55-46E8-B1FD-B98F97818E43}"/>
    <dgm:cxn modelId="{D677A964-FA1A-4A14-91FE-CDC17F08B8D6}" srcId="{7C06DAFC-3C2B-4B35-B910-1B11902BE4BC}" destId="{4D00F5BF-F8BC-4C18-90B4-BDDA985762CD}" srcOrd="4" destOrd="0" parTransId="{675E980F-E2EE-4B2D-AD43-1895372BADF1}" sibTransId="{6A30FC31-4587-44E9-B290-A55D554A859C}"/>
    <dgm:cxn modelId="{A1FAA682-7F23-48B4-8C0C-9C850B484B7C}" srcId="{7C06DAFC-3C2B-4B35-B910-1B11902BE4BC}" destId="{9AA0CA2F-3407-4250-8689-59AD8E8ECBFB}" srcOrd="2" destOrd="0" parTransId="{B448430A-3B37-468A-ADA1-34DA89215188}" sibTransId="{411942B9-BD29-43BC-93D1-65466DD529DA}"/>
    <dgm:cxn modelId="{2B0AFB8C-0B5E-4E54-A973-2C37A5EB25A3}" type="presOf" srcId="{BC68608E-3278-443E-82DC-16AFDC75D5CE}" destId="{E7B738BA-7FFA-4A60-AD46-814C97B8DEF4}" srcOrd="0" destOrd="0" presId="urn:microsoft.com/office/officeart/2005/8/layout/vList2"/>
    <dgm:cxn modelId="{474225A5-E73E-4ED4-854E-673C72E83D96}" srcId="{7C06DAFC-3C2B-4B35-B910-1B11902BE4BC}" destId="{7D02D727-676E-4175-B235-0D9C69639143}" srcOrd="0" destOrd="0" parTransId="{D3FE6031-0A29-49E0-AE49-4458BABCDDEB}" sibTransId="{C3F5A1BF-B73F-4F4D-B306-8B63DBFB54CF}"/>
    <dgm:cxn modelId="{41B945B7-4970-4885-B9BB-C835F31FF52C}" type="presOf" srcId="{7C06DAFC-3C2B-4B35-B910-1B11902BE4BC}" destId="{92F81ABA-B3BE-4873-9D87-EF39C253A001}" srcOrd="0" destOrd="0" presId="urn:microsoft.com/office/officeart/2005/8/layout/vList2"/>
    <dgm:cxn modelId="{FDF39A99-14CE-4D4C-8A8C-8B5809DA5DF5}" type="presParOf" srcId="{92F81ABA-B3BE-4873-9D87-EF39C253A001}" destId="{19D3B30B-086D-4859-93CE-48F0C9019C81}" srcOrd="0" destOrd="0" presId="urn:microsoft.com/office/officeart/2005/8/layout/vList2"/>
    <dgm:cxn modelId="{466B5672-5027-4678-935D-1AE08F8E5B6D}" type="presParOf" srcId="{92F81ABA-B3BE-4873-9D87-EF39C253A001}" destId="{2379620D-00CE-4937-BD2B-7055C77AABCB}" srcOrd="1" destOrd="0" presId="urn:microsoft.com/office/officeart/2005/8/layout/vList2"/>
    <dgm:cxn modelId="{2138BB34-9BBB-45CD-9157-3ABB867C1947}" type="presParOf" srcId="{92F81ABA-B3BE-4873-9D87-EF39C253A001}" destId="{E7B738BA-7FFA-4A60-AD46-814C97B8DEF4}" srcOrd="2" destOrd="0" presId="urn:microsoft.com/office/officeart/2005/8/layout/vList2"/>
    <dgm:cxn modelId="{2A3F5E7F-16A9-4894-886B-E15D70395B56}" type="presParOf" srcId="{92F81ABA-B3BE-4873-9D87-EF39C253A001}" destId="{E108B1CF-CCBE-4CEF-B674-C95B636D4531}" srcOrd="3" destOrd="0" presId="urn:microsoft.com/office/officeart/2005/8/layout/vList2"/>
    <dgm:cxn modelId="{A146BCEC-0C07-4C55-BDFE-3E06D59E4036}" type="presParOf" srcId="{92F81ABA-B3BE-4873-9D87-EF39C253A001}" destId="{162D041A-F3E7-4C1C-A17C-4C17C938CA1A}" srcOrd="4" destOrd="0" presId="urn:microsoft.com/office/officeart/2005/8/layout/vList2"/>
    <dgm:cxn modelId="{40E6CDC6-81C4-40F4-8E9E-3D67ECD83A8B}" type="presParOf" srcId="{92F81ABA-B3BE-4873-9D87-EF39C253A001}" destId="{1DAC9D90-51DD-4FA9-AD4B-08AA3E78F6E2}" srcOrd="5" destOrd="0" presId="urn:microsoft.com/office/officeart/2005/8/layout/vList2"/>
    <dgm:cxn modelId="{9DF52DB9-A9FD-43C4-B1FE-E96AEAEB87CE}" type="presParOf" srcId="{92F81ABA-B3BE-4873-9D87-EF39C253A001}" destId="{E8ACCE5D-25BD-4ECE-AD2A-20D1D63590F8}" srcOrd="6" destOrd="0" presId="urn:microsoft.com/office/officeart/2005/8/layout/vList2"/>
    <dgm:cxn modelId="{E81E805F-F6D5-4CBC-82A3-D334D7E08EAB}" type="presParOf" srcId="{92F81ABA-B3BE-4873-9D87-EF39C253A001}" destId="{9B88290E-0742-4588-8DCD-884FD10D9CBC}" srcOrd="7" destOrd="0" presId="urn:microsoft.com/office/officeart/2005/8/layout/vList2"/>
    <dgm:cxn modelId="{E1D46F5B-6046-49AC-AEF2-E1A65A9A54DC}" type="presParOf" srcId="{92F81ABA-B3BE-4873-9D87-EF39C253A001}" destId="{E8F7CAF4-1FFE-4E05-8913-B195252F0709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21011044-932A-4A7B-B7AA-1C15444A5582}" type="doc">
      <dgm:prSet loTypeId="urn:microsoft.com/office/officeart/2016/7/layout/HorizontalActionList" loCatId="List" qsTypeId="urn:microsoft.com/office/officeart/2005/8/quickstyle/simple1#121" qsCatId="simple" csTypeId="urn:microsoft.com/office/officeart/2005/8/colors/accent1_2#121" csCatId="accent1"/>
      <dgm:spPr/>
      <dgm:t>
        <a:bodyPr/>
        <a:lstStyle/>
        <a:p>
          <a:endParaRPr lang="en-US"/>
        </a:p>
      </dgm:t>
    </dgm:pt>
    <dgm:pt modelId="{1F30B4E5-CEAA-41C1-92E2-704EB0B1038E}">
      <dgm:prSet/>
      <dgm:spPr/>
      <dgm:t>
        <a:bodyPr/>
        <a:lstStyle/>
        <a:p>
          <a:r>
            <a:rPr lang="en-US"/>
            <a:t>Use</a:t>
          </a:r>
        </a:p>
      </dgm:t>
    </dgm:pt>
    <dgm:pt modelId="{E745AA7C-F123-497D-87DF-4B7B8B198619}" type="parTrans" cxnId="{F65A60B9-E571-4901-9D54-7C343BD5813F}">
      <dgm:prSet/>
      <dgm:spPr/>
      <dgm:t>
        <a:bodyPr/>
        <a:lstStyle/>
        <a:p>
          <a:endParaRPr lang="en-US"/>
        </a:p>
      </dgm:t>
    </dgm:pt>
    <dgm:pt modelId="{2AA99EF1-7E48-4912-AB28-59716E809180}" type="sibTrans" cxnId="{F65A60B9-E571-4901-9D54-7C343BD5813F}">
      <dgm:prSet/>
      <dgm:spPr/>
      <dgm:t>
        <a:bodyPr/>
        <a:lstStyle/>
        <a:p>
          <a:endParaRPr lang="en-US"/>
        </a:p>
      </dgm:t>
    </dgm:pt>
    <dgm:pt modelId="{7DD50C20-25A6-43B2-A3E5-83B93D55050B}">
      <dgm:prSet/>
      <dgm:spPr/>
      <dgm:t>
        <a:bodyPr/>
        <a:lstStyle/>
        <a:p>
          <a:r>
            <a:rPr lang="en-US"/>
            <a:t>Use CGAM to map governance actors and accountability relationships.</a:t>
          </a:r>
        </a:p>
      </dgm:t>
    </dgm:pt>
    <dgm:pt modelId="{0A936FDF-99DA-441A-8560-0314AC17D0CE}" type="parTrans" cxnId="{CAB0809A-B750-4981-9341-FB77381829E9}">
      <dgm:prSet/>
      <dgm:spPr/>
      <dgm:t>
        <a:bodyPr/>
        <a:lstStyle/>
        <a:p>
          <a:endParaRPr lang="en-US"/>
        </a:p>
      </dgm:t>
    </dgm:pt>
    <dgm:pt modelId="{78DF7AA1-3D8B-4495-8A4E-36AB53EC6652}" type="sibTrans" cxnId="{CAB0809A-B750-4981-9341-FB77381829E9}">
      <dgm:prSet/>
      <dgm:spPr/>
      <dgm:t>
        <a:bodyPr/>
        <a:lstStyle/>
        <a:p>
          <a:endParaRPr lang="en-US"/>
        </a:p>
      </dgm:t>
    </dgm:pt>
    <dgm:pt modelId="{2E08E6F1-D359-4925-AD30-E46353936BE1}">
      <dgm:prSet/>
      <dgm:spPr/>
      <dgm:t>
        <a:bodyPr/>
        <a:lstStyle/>
        <a:p>
          <a:r>
            <a:rPr lang="en-US"/>
            <a:t>Apply</a:t>
          </a:r>
        </a:p>
      </dgm:t>
    </dgm:pt>
    <dgm:pt modelId="{89AE3940-AEE1-440E-A0BC-C3A4F30B9826}" type="parTrans" cxnId="{3EC6C873-EB7C-4014-9F83-4C1CB7D8ECC8}">
      <dgm:prSet/>
      <dgm:spPr/>
      <dgm:t>
        <a:bodyPr/>
        <a:lstStyle/>
        <a:p>
          <a:endParaRPr lang="en-US"/>
        </a:p>
      </dgm:t>
    </dgm:pt>
    <dgm:pt modelId="{9B8B29ED-56B0-451A-86C7-B8F41B350ED8}" type="sibTrans" cxnId="{3EC6C873-EB7C-4014-9F83-4C1CB7D8ECC8}">
      <dgm:prSet/>
      <dgm:spPr/>
      <dgm:t>
        <a:bodyPr/>
        <a:lstStyle/>
        <a:p>
          <a:endParaRPr lang="en-US"/>
        </a:p>
      </dgm:t>
    </dgm:pt>
    <dgm:pt modelId="{26E794FA-D3F0-4F25-957A-5E87102AB14D}">
      <dgm:prSet/>
      <dgm:spPr/>
      <dgm:t>
        <a:bodyPr/>
        <a:lstStyle/>
        <a:p>
          <a:r>
            <a:rPr lang="en-US"/>
            <a:t>Apply GQ dimensions to evaluate a public institution or organization.</a:t>
          </a:r>
        </a:p>
      </dgm:t>
    </dgm:pt>
    <dgm:pt modelId="{49A3656A-B715-4FF3-82E9-129991F6C5C8}" type="parTrans" cxnId="{567F520D-B85D-4487-9C24-A641BA968AF2}">
      <dgm:prSet/>
      <dgm:spPr/>
      <dgm:t>
        <a:bodyPr/>
        <a:lstStyle/>
        <a:p>
          <a:endParaRPr lang="en-US"/>
        </a:p>
      </dgm:t>
    </dgm:pt>
    <dgm:pt modelId="{B07AA3D1-F238-4202-BE5C-FD3B544C045D}" type="sibTrans" cxnId="{567F520D-B85D-4487-9C24-A641BA968AF2}">
      <dgm:prSet/>
      <dgm:spPr/>
      <dgm:t>
        <a:bodyPr/>
        <a:lstStyle/>
        <a:p>
          <a:endParaRPr lang="en-US"/>
        </a:p>
      </dgm:t>
    </dgm:pt>
    <dgm:pt modelId="{DEC40130-61EE-4FBE-B6EA-E8436C5D3BE5}">
      <dgm:prSet/>
      <dgm:spPr/>
      <dgm:t>
        <a:bodyPr/>
        <a:lstStyle/>
        <a:p>
          <a:r>
            <a:rPr lang="en-US"/>
            <a:t>Connect</a:t>
          </a:r>
        </a:p>
      </dgm:t>
    </dgm:pt>
    <dgm:pt modelId="{DB02EA3B-2938-4C0B-A8D0-0389153D3D2A}" type="parTrans" cxnId="{EB9443CE-47CB-45AF-8F5E-C66D11BEF1FA}">
      <dgm:prSet/>
      <dgm:spPr/>
      <dgm:t>
        <a:bodyPr/>
        <a:lstStyle/>
        <a:p>
          <a:endParaRPr lang="en-US"/>
        </a:p>
      </dgm:t>
    </dgm:pt>
    <dgm:pt modelId="{2CA289E5-FD99-4792-804C-A0BE629168A9}" type="sibTrans" cxnId="{EB9443CE-47CB-45AF-8F5E-C66D11BEF1FA}">
      <dgm:prSet/>
      <dgm:spPr/>
      <dgm:t>
        <a:bodyPr/>
        <a:lstStyle/>
        <a:p>
          <a:endParaRPr lang="en-US"/>
        </a:p>
      </dgm:t>
    </dgm:pt>
    <dgm:pt modelId="{2A135466-80D1-4BEF-90B8-4E2220894C56}">
      <dgm:prSet/>
      <dgm:spPr/>
      <dgm:t>
        <a:bodyPr/>
        <a:lstStyle/>
        <a:p>
          <a:r>
            <a:rPr lang="en-US"/>
            <a:t>Connect the module to a real African leadership or institutional challenge.</a:t>
          </a:r>
        </a:p>
      </dgm:t>
    </dgm:pt>
    <dgm:pt modelId="{10025783-B2AE-4AAF-986F-8EF474C4310C}" type="parTrans" cxnId="{68969937-3B2D-4505-A3B3-4034909CF615}">
      <dgm:prSet/>
      <dgm:spPr/>
      <dgm:t>
        <a:bodyPr/>
        <a:lstStyle/>
        <a:p>
          <a:endParaRPr lang="en-US"/>
        </a:p>
      </dgm:t>
    </dgm:pt>
    <dgm:pt modelId="{A09FFB7C-0736-45EF-90B2-A7B812A438D6}" type="sibTrans" cxnId="{68969937-3B2D-4505-A3B3-4034909CF615}">
      <dgm:prSet/>
      <dgm:spPr/>
      <dgm:t>
        <a:bodyPr/>
        <a:lstStyle/>
        <a:p>
          <a:endParaRPr lang="en-US"/>
        </a:p>
      </dgm:t>
    </dgm:pt>
    <dgm:pt modelId="{A495C240-913A-4212-8C6B-A5990A7B32EC}" type="pres">
      <dgm:prSet presAssocID="{21011044-932A-4A7B-B7AA-1C15444A5582}" presName="Name0" presStyleCnt="0">
        <dgm:presLayoutVars>
          <dgm:dir/>
          <dgm:animLvl val="lvl"/>
          <dgm:resizeHandles val="exact"/>
        </dgm:presLayoutVars>
      </dgm:prSet>
      <dgm:spPr/>
    </dgm:pt>
    <dgm:pt modelId="{049AF43E-F4E6-4C03-B566-331FE7F93D92}" type="pres">
      <dgm:prSet presAssocID="{1F30B4E5-CEAA-41C1-92E2-704EB0B1038E}" presName="composite" presStyleCnt="0"/>
      <dgm:spPr/>
    </dgm:pt>
    <dgm:pt modelId="{1868B7E8-7A8D-400A-9721-845527C88B4E}" type="pres">
      <dgm:prSet presAssocID="{1F30B4E5-CEAA-41C1-92E2-704EB0B1038E}" presName="parTx" presStyleLbl="alignNode1" presStyleIdx="0" presStyleCnt="3">
        <dgm:presLayoutVars>
          <dgm:chMax val="0"/>
          <dgm:chPref val="0"/>
        </dgm:presLayoutVars>
      </dgm:prSet>
      <dgm:spPr/>
    </dgm:pt>
    <dgm:pt modelId="{BAC82AB8-1AEA-4E3C-9ED6-0150B8A5EC4B}" type="pres">
      <dgm:prSet presAssocID="{1F30B4E5-CEAA-41C1-92E2-704EB0B1038E}" presName="desTx" presStyleLbl="alignAccFollowNode1" presStyleIdx="0" presStyleCnt="3">
        <dgm:presLayoutVars/>
      </dgm:prSet>
      <dgm:spPr/>
    </dgm:pt>
    <dgm:pt modelId="{4D2E8086-03CD-4DB8-B3B3-54B09E717F90}" type="pres">
      <dgm:prSet presAssocID="{2AA99EF1-7E48-4912-AB28-59716E809180}" presName="space" presStyleCnt="0"/>
      <dgm:spPr/>
    </dgm:pt>
    <dgm:pt modelId="{E852F0A4-1AEF-44CA-B485-E211705EFAD3}" type="pres">
      <dgm:prSet presAssocID="{2E08E6F1-D359-4925-AD30-E46353936BE1}" presName="composite" presStyleCnt="0"/>
      <dgm:spPr/>
    </dgm:pt>
    <dgm:pt modelId="{E374BB2C-8E31-4842-B6B5-1A80C0702D28}" type="pres">
      <dgm:prSet presAssocID="{2E08E6F1-D359-4925-AD30-E46353936BE1}" presName="parTx" presStyleLbl="alignNode1" presStyleIdx="1" presStyleCnt="3">
        <dgm:presLayoutVars>
          <dgm:chMax val="0"/>
          <dgm:chPref val="0"/>
        </dgm:presLayoutVars>
      </dgm:prSet>
      <dgm:spPr/>
    </dgm:pt>
    <dgm:pt modelId="{1227140B-C70F-45FE-992E-2288A2CA6694}" type="pres">
      <dgm:prSet presAssocID="{2E08E6F1-D359-4925-AD30-E46353936BE1}" presName="desTx" presStyleLbl="alignAccFollowNode1" presStyleIdx="1" presStyleCnt="3">
        <dgm:presLayoutVars/>
      </dgm:prSet>
      <dgm:spPr/>
    </dgm:pt>
    <dgm:pt modelId="{AD321313-3518-4FA4-AF2E-B4944384D071}" type="pres">
      <dgm:prSet presAssocID="{9B8B29ED-56B0-451A-86C7-B8F41B350ED8}" presName="space" presStyleCnt="0"/>
      <dgm:spPr/>
    </dgm:pt>
    <dgm:pt modelId="{D52016C9-6DF2-471C-A953-4D4246698AC7}" type="pres">
      <dgm:prSet presAssocID="{DEC40130-61EE-4FBE-B6EA-E8436C5D3BE5}" presName="composite" presStyleCnt="0"/>
      <dgm:spPr/>
    </dgm:pt>
    <dgm:pt modelId="{ABF25217-D493-4148-BF60-DB604184C7FA}" type="pres">
      <dgm:prSet presAssocID="{DEC40130-61EE-4FBE-B6EA-E8436C5D3BE5}" presName="parTx" presStyleLbl="alignNode1" presStyleIdx="2" presStyleCnt="3">
        <dgm:presLayoutVars>
          <dgm:chMax val="0"/>
          <dgm:chPref val="0"/>
        </dgm:presLayoutVars>
      </dgm:prSet>
      <dgm:spPr/>
    </dgm:pt>
    <dgm:pt modelId="{B866B155-7CE3-4747-A157-3BC1ECC4471D}" type="pres">
      <dgm:prSet presAssocID="{DEC40130-61EE-4FBE-B6EA-E8436C5D3BE5}" presName="desTx" presStyleLbl="alignAccFollowNode1" presStyleIdx="2" presStyleCnt="3">
        <dgm:presLayoutVars/>
      </dgm:prSet>
      <dgm:spPr/>
    </dgm:pt>
  </dgm:ptLst>
  <dgm:cxnLst>
    <dgm:cxn modelId="{567F520D-B85D-4487-9C24-A641BA968AF2}" srcId="{2E08E6F1-D359-4925-AD30-E46353936BE1}" destId="{26E794FA-D3F0-4F25-957A-5E87102AB14D}" srcOrd="0" destOrd="0" parTransId="{49A3656A-B715-4FF3-82E9-129991F6C5C8}" sibTransId="{B07AA3D1-F238-4202-BE5C-FD3B544C045D}"/>
    <dgm:cxn modelId="{68969937-3B2D-4505-A3B3-4034909CF615}" srcId="{DEC40130-61EE-4FBE-B6EA-E8436C5D3BE5}" destId="{2A135466-80D1-4BEF-90B8-4E2220894C56}" srcOrd="0" destOrd="0" parTransId="{10025783-B2AE-4AAF-986F-8EF474C4310C}" sibTransId="{A09FFB7C-0736-45EF-90B2-A7B812A438D6}"/>
    <dgm:cxn modelId="{66A0D53B-8784-4887-9BB5-B064712CA340}" type="presOf" srcId="{26E794FA-D3F0-4F25-957A-5E87102AB14D}" destId="{1227140B-C70F-45FE-992E-2288A2CA6694}" srcOrd="0" destOrd="0" presId="urn:microsoft.com/office/officeart/2016/7/layout/HorizontalActionList"/>
    <dgm:cxn modelId="{03BCA444-65D8-4464-8C60-AEEE28A41529}" type="presOf" srcId="{2A135466-80D1-4BEF-90B8-4E2220894C56}" destId="{B866B155-7CE3-4747-A157-3BC1ECC4471D}" srcOrd="0" destOrd="0" presId="urn:microsoft.com/office/officeart/2016/7/layout/HorizontalActionList"/>
    <dgm:cxn modelId="{6C1D514B-4EF5-468A-83A7-92D28E792132}" type="presOf" srcId="{DEC40130-61EE-4FBE-B6EA-E8436C5D3BE5}" destId="{ABF25217-D493-4148-BF60-DB604184C7FA}" srcOrd="0" destOrd="0" presId="urn:microsoft.com/office/officeart/2016/7/layout/HorizontalActionList"/>
    <dgm:cxn modelId="{3EC6C873-EB7C-4014-9F83-4C1CB7D8ECC8}" srcId="{21011044-932A-4A7B-B7AA-1C15444A5582}" destId="{2E08E6F1-D359-4925-AD30-E46353936BE1}" srcOrd="1" destOrd="0" parTransId="{89AE3940-AEE1-440E-A0BC-C3A4F30B9826}" sibTransId="{9B8B29ED-56B0-451A-86C7-B8F41B350ED8}"/>
    <dgm:cxn modelId="{8D07BE89-8EF3-42A5-9A46-AA6AF7F2ACB4}" type="presOf" srcId="{1F30B4E5-CEAA-41C1-92E2-704EB0B1038E}" destId="{1868B7E8-7A8D-400A-9721-845527C88B4E}" srcOrd="0" destOrd="0" presId="urn:microsoft.com/office/officeart/2016/7/layout/HorizontalActionList"/>
    <dgm:cxn modelId="{B03CC389-EB54-405A-9616-59F5B81E533A}" type="presOf" srcId="{7DD50C20-25A6-43B2-A3E5-83B93D55050B}" destId="{BAC82AB8-1AEA-4E3C-9ED6-0150B8A5EC4B}" srcOrd="0" destOrd="0" presId="urn:microsoft.com/office/officeart/2016/7/layout/HorizontalActionList"/>
    <dgm:cxn modelId="{8E112297-8665-465B-A8BC-98DF9F316F64}" type="presOf" srcId="{21011044-932A-4A7B-B7AA-1C15444A5582}" destId="{A495C240-913A-4212-8C6B-A5990A7B32EC}" srcOrd="0" destOrd="0" presId="urn:microsoft.com/office/officeart/2016/7/layout/HorizontalActionList"/>
    <dgm:cxn modelId="{78889A98-1326-480C-AF32-F787EA50A0E3}" type="presOf" srcId="{2E08E6F1-D359-4925-AD30-E46353936BE1}" destId="{E374BB2C-8E31-4842-B6B5-1A80C0702D28}" srcOrd="0" destOrd="0" presId="urn:microsoft.com/office/officeart/2016/7/layout/HorizontalActionList"/>
    <dgm:cxn modelId="{CAB0809A-B750-4981-9341-FB77381829E9}" srcId="{1F30B4E5-CEAA-41C1-92E2-704EB0B1038E}" destId="{7DD50C20-25A6-43B2-A3E5-83B93D55050B}" srcOrd="0" destOrd="0" parTransId="{0A936FDF-99DA-441A-8560-0314AC17D0CE}" sibTransId="{78DF7AA1-3D8B-4495-8A4E-36AB53EC6652}"/>
    <dgm:cxn modelId="{F65A60B9-E571-4901-9D54-7C343BD5813F}" srcId="{21011044-932A-4A7B-B7AA-1C15444A5582}" destId="{1F30B4E5-CEAA-41C1-92E2-704EB0B1038E}" srcOrd="0" destOrd="0" parTransId="{E745AA7C-F123-497D-87DF-4B7B8B198619}" sibTransId="{2AA99EF1-7E48-4912-AB28-59716E809180}"/>
    <dgm:cxn modelId="{EB9443CE-47CB-45AF-8F5E-C66D11BEF1FA}" srcId="{21011044-932A-4A7B-B7AA-1C15444A5582}" destId="{DEC40130-61EE-4FBE-B6EA-E8436C5D3BE5}" srcOrd="2" destOrd="0" parTransId="{DB02EA3B-2938-4C0B-A8D0-0389153D3D2A}" sibTransId="{2CA289E5-FD99-4792-804C-A0BE629168A9}"/>
    <dgm:cxn modelId="{94B03E59-52EC-4537-A407-085B5EE221B5}" type="presParOf" srcId="{A495C240-913A-4212-8C6B-A5990A7B32EC}" destId="{049AF43E-F4E6-4C03-B566-331FE7F93D92}" srcOrd="0" destOrd="0" presId="urn:microsoft.com/office/officeart/2016/7/layout/HorizontalActionList"/>
    <dgm:cxn modelId="{F92ADF42-DA87-40E8-B18E-1A34AA62A56E}" type="presParOf" srcId="{049AF43E-F4E6-4C03-B566-331FE7F93D92}" destId="{1868B7E8-7A8D-400A-9721-845527C88B4E}" srcOrd="0" destOrd="0" presId="urn:microsoft.com/office/officeart/2016/7/layout/HorizontalActionList"/>
    <dgm:cxn modelId="{11DA7623-58FE-4F39-80A7-5B246D5983FA}" type="presParOf" srcId="{049AF43E-F4E6-4C03-B566-331FE7F93D92}" destId="{BAC82AB8-1AEA-4E3C-9ED6-0150B8A5EC4B}" srcOrd="1" destOrd="0" presId="urn:microsoft.com/office/officeart/2016/7/layout/HorizontalActionList"/>
    <dgm:cxn modelId="{F58CBB3E-B3DC-4202-A649-9AE12C0C1366}" type="presParOf" srcId="{A495C240-913A-4212-8C6B-A5990A7B32EC}" destId="{4D2E8086-03CD-4DB8-B3B3-54B09E717F90}" srcOrd="1" destOrd="0" presId="urn:microsoft.com/office/officeart/2016/7/layout/HorizontalActionList"/>
    <dgm:cxn modelId="{A18BECB6-13D1-46BD-BC40-A689AE33A422}" type="presParOf" srcId="{A495C240-913A-4212-8C6B-A5990A7B32EC}" destId="{E852F0A4-1AEF-44CA-B485-E211705EFAD3}" srcOrd="2" destOrd="0" presId="urn:microsoft.com/office/officeart/2016/7/layout/HorizontalActionList"/>
    <dgm:cxn modelId="{EC972485-EEBE-4DE1-8E20-6BCAEB39D201}" type="presParOf" srcId="{E852F0A4-1AEF-44CA-B485-E211705EFAD3}" destId="{E374BB2C-8E31-4842-B6B5-1A80C0702D28}" srcOrd="0" destOrd="0" presId="urn:microsoft.com/office/officeart/2016/7/layout/HorizontalActionList"/>
    <dgm:cxn modelId="{E753686A-1E67-4D6C-91F3-6511E6D38A25}" type="presParOf" srcId="{E852F0A4-1AEF-44CA-B485-E211705EFAD3}" destId="{1227140B-C70F-45FE-992E-2288A2CA6694}" srcOrd="1" destOrd="0" presId="urn:microsoft.com/office/officeart/2016/7/layout/HorizontalActionList"/>
    <dgm:cxn modelId="{764081DF-5FBD-406B-81E7-F804550F827A}" type="presParOf" srcId="{A495C240-913A-4212-8C6B-A5990A7B32EC}" destId="{AD321313-3518-4FA4-AF2E-B4944384D071}" srcOrd="3" destOrd="0" presId="urn:microsoft.com/office/officeart/2016/7/layout/HorizontalActionList"/>
    <dgm:cxn modelId="{E9107DC6-488A-4BC9-BFCF-689AB797CD0A}" type="presParOf" srcId="{A495C240-913A-4212-8C6B-A5990A7B32EC}" destId="{D52016C9-6DF2-471C-A953-4D4246698AC7}" srcOrd="4" destOrd="0" presId="urn:microsoft.com/office/officeart/2016/7/layout/HorizontalActionList"/>
    <dgm:cxn modelId="{75E06547-716A-489C-940A-261E757C70EB}" type="presParOf" srcId="{D52016C9-6DF2-471C-A953-4D4246698AC7}" destId="{ABF25217-D493-4148-BF60-DB604184C7FA}" srcOrd="0" destOrd="0" presId="urn:microsoft.com/office/officeart/2016/7/layout/HorizontalActionList"/>
    <dgm:cxn modelId="{AA268268-1E49-46C1-ACDF-E4BDBAEBA90C}" type="presParOf" srcId="{D52016C9-6DF2-471C-A953-4D4246698AC7}" destId="{B866B155-7CE3-4747-A157-3BC1ECC4471D}" srcOrd="1" destOrd="0" presId="urn:microsoft.com/office/officeart/2016/7/layout/Horizontal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4028D571-D06D-45C2-8695-93357B9728C0}" type="doc">
      <dgm:prSet loTypeId="urn:microsoft.com/office/officeart/2018/2/layout/IconCircleList" loCatId="icon" qsTypeId="urn:microsoft.com/office/officeart/2005/8/quickstyle/simple1#130" qsCatId="simple" csTypeId="urn:microsoft.com/office/officeart/2005/8/colors/accent1_2#130" csCatId="accent1" phldr="1"/>
      <dgm:spPr/>
      <dgm:t>
        <a:bodyPr/>
        <a:lstStyle/>
        <a:p>
          <a:endParaRPr lang="en-US"/>
        </a:p>
      </dgm:t>
    </dgm:pt>
    <dgm:pt modelId="{4200BD53-EFD6-4862-B509-37FFFB5C0AC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Institutional Lab: Build a CGAM stakeholder map and a four-dimension GQ scorecard.</a:t>
          </a:r>
        </a:p>
      </dgm:t>
    </dgm:pt>
    <dgm:pt modelId="{2C231724-577B-4884-AF37-7D75574F8005}" type="parTrans" cxnId="{94608EC7-0FDD-4C8D-B3BD-67FB6469BC4A}">
      <dgm:prSet/>
      <dgm:spPr/>
      <dgm:t>
        <a:bodyPr/>
        <a:lstStyle/>
        <a:p>
          <a:endParaRPr lang="en-US"/>
        </a:p>
      </dgm:t>
    </dgm:pt>
    <dgm:pt modelId="{6EA44096-730C-4370-907C-C112F0E0FD05}" type="sibTrans" cxnId="{94608EC7-0FDD-4C8D-B3BD-67FB6469BC4A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6A80AF8A-F951-477E-99B2-CA869D61489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Require evidence: separate observed facts from interpretation.</a:t>
          </a:r>
        </a:p>
      </dgm:t>
    </dgm:pt>
    <dgm:pt modelId="{A728FA69-51EF-4C13-A3B2-7D00B84871CF}" type="parTrans" cxnId="{7421A49A-6033-4173-A32C-F5C1D08702DE}">
      <dgm:prSet/>
      <dgm:spPr/>
      <dgm:t>
        <a:bodyPr/>
        <a:lstStyle/>
        <a:p>
          <a:endParaRPr lang="en-US"/>
        </a:p>
      </dgm:t>
    </dgm:pt>
    <dgm:pt modelId="{EC91E3B1-F610-40E4-9542-D4FD67738B09}" type="sibTrans" cxnId="{7421A49A-6033-4173-A32C-F5C1D08702DE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1B6B8E3F-E1C6-450C-B5BA-72BD01697B2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Require counter-argument: what alternative explanation could account for the same problem?</a:t>
          </a:r>
        </a:p>
      </dgm:t>
    </dgm:pt>
    <dgm:pt modelId="{AF958593-7923-41C4-8156-C3FD6D93CF5C}" type="parTrans" cxnId="{01A7F928-B76E-42BB-9749-B79DE22D7D3E}">
      <dgm:prSet/>
      <dgm:spPr/>
      <dgm:t>
        <a:bodyPr/>
        <a:lstStyle/>
        <a:p>
          <a:endParaRPr lang="en-US"/>
        </a:p>
      </dgm:t>
    </dgm:pt>
    <dgm:pt modelId="{B213AB54-8A23-42A3-9319-92E2F1DAD71D}" type="sibTrans" cxnId="{01A7F928-B76E-42BB-9749-B79DE22D7D3E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72BCD2AF-2163-42F8-8291-C6A21989817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End with one institutional change and one leadership/mindset change.</a:t>
          </a:r>
        </a:p>
      </dgm:t>
    </dgm:pt>
    <dgm:pt modelId="{E9E850F9-E32A-4743-AA26-C41D75D6EDD9}" type="parTrans" cxnId="{542803A9-0DEE-44D7-948E-70E0A56FFBFD}">
      <dgm:prSet/>
      <dgm:spPr/>
      <dgm:t>
        <a:bodyPr/>
        <a:lstStyle/>
        <a:p>
          <a:endParaRPr lang="en-US"/>
        </a:p>
      </dgm:t>
    </dgm:pt>
    <dgm:pt modelId="{F88FC494-DA8E-407E-8BB6-2D30C3856A46}" type="sibTrans" cxnId="{542803A9-0DEE-44D7-948E-70E0A56FFBFD}">
      <dgm:prSet/>
      <dgm:spPr/>
      <dgm:t>
        <a:bodyPr/>
        <a:lstStyle/>
        <a:p>
          <a:endParaRPr lang="en-US"/>
        </a:p>
      </dgm:t>
    </dgm:pt>
    <dgm:pt modelId="{DC422308-26CA-4927-954B-6437AFE62E60}" type="pres">
      <dgm:prSet presAssocID="{4028D571-D06D-45C2-8695-93357B9728C0}" presName="root" presStyleCnt="0">
        <dgm:presLayoutVars>
          <dgm:dir/>
          <dgm:resizeHandles val="exact"/>
        </dgm:presLayoutVars>
      </dgm:prSet>
      <dgm:spPr/>
    </dgm:pt>
    <dgm:pt modelId="{964E968B-D740-455F-9B29-48559253DEE3}" type="pres">
      <dgm:prSet presAssocID="{4028D571-D06D-45C2-8695-93357B9728C0}" presName="container" presStyleCnt="0">
        <dgm:presLayoutVars>
          <dgm:dir/>
          <dgm:resizeHandles val="exact"/>
        </dgm:presLayoutVars>
      </dgm:prSet>
      <dgm:spPr/>
    </dgm:pt>
    <dgm:pt modelId="{18134AB7-2EF5-464C-89FB-72FAD30B9AA8}" type="pres">
      <dgm:prSet presAssocID="{4200BD53-EFD6-4862-B509-37FFFB5C0AC4}" presName="compNode" presStyleCnt="0"/>
      <dgm:spPr/>
    </dgm:pt>
    <dgm:pt modelId="{3B672B88-6B56-4B70-96A9-72D422C86921}" type="pres">
      <dgm:prSet presAssocID="{4200BD53-EFD6-4862-B509-37FFFB5C0AC4}" presName="iconBgRect" presStyleLbl="bgShp" presStyleIdx="0" presStyleCnt="4"/>
      <dgm:spPr/>
    </dgm:pt>
    <dgm:pt modelId="{BAC732F0-C3BF-4DFC-9155-24978CF176BC}" type="pres">
      <dgm:prSet presAssocID="{4200BD53-EFD6-4862-B509-37FFFB5C0AC4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CA920445-7919-45AB-B235-DE1FE3BAF0A1}" type="pres">
      <dgm:prSet presAssocID="{4200BD53-EFD6-4862-B509-37FFFB5C0AC4}" presName="spaceRect" presStyleCnt="0"/>
      <dgm:spPr/>
    </dgm:pt>
    <dgm:pt modelId="{7FEF9257-AD1F-4099-B5E3-56998E06D724}" type="pres">
      <dgm:prSet presAssocID="{4200BD53-EFD6-4862-B509-37FFFB5C0AC4}" presName="textRect" presStyleLbl="revTx" presStyleIdx="0" presStyleCnt="4">
        <dgm:presLayoutVars>
          <dgm:chMax val="1"/>
          <dgm:chPref val="1"/>
        </dgm:presLayoutVars>
      </dgm:prSet>
      <dgm:spPr/>
    </dgm:pt>
    <dgm:pt modelId="{D67B7B47-5962-4166-8B9B-B7CE46DDD855}" type="pres">
      <dgm:prSet presAssocID="{6EA44096-730C-4370-907C-C112F0E0FD05}" presName="sibTrans" presStyleLbl="sibTrans2D1" presStyleIdx="0" presStyleCnt="0"/>
      <dgm:spPr/>
    </dgm:pt>
    <dgm:pt modelId="{1D5ACFA9-86A6-4D12-BF8F-4F6E28E8A3DC}" type="pres">
      <dgm:prSet presAssocID="{6A80AF8A-F951-477E-99B2-CA869D61489C}" presName="compNode" presStyleCnt="0"/>
      <dgm:spPr/>
    </dgm:pt>
    <dgm:pt modelId="{BDEB06C4-F82A-40D4-BBFB-3641F1936ABB}" type="pres">
      <dgm:prSet presAssocID="{6A80AF8A-F951-477E-99B2-CA869D61489C}" presName="iconBgRect" presStyleLbl="bgShp" presStyleIdx="1" presStyleCnt="4"/>
      <dgm:spPr/>
    </dgm:pt>
    <dgm:pt modelId="{F8B9ACF9-6D85-43BF-8A31-50FFE040B4AA}" type="pres">
      <dgm:prSet presAssocID="{6A80AF8A-F951-477E-99B2-CA869D61489C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8E102DBF-6620-4145-ADF9-2EC8D16E8153}" type="pres">
      <dgm:prSet presAssocID="{6A80AF8A-F951-477E-99B2-CA869D61489C}" presName="spaceRect" presStyleCnt="0"/>
      <dgm:spPr/>
    </dgm:pt>
    <dgm:pt modelId="{9EF5C9FE-9F94-4ED9-B0E2-B42C1BF641B3}" type="pres">
      <dgm:prSet presAssocID="{6A80AF8A-F951-477E-99B2-CA869D61489C}" presName="textRect" presStyleLbl="revTx" presStyleIdx="1" presStyleCnt="4">
        <dgm:presLayoutVars>
          <dgm:chMax val="1"/>
          <dgm:chPref val="1"/>
        </dgm:presLayoutVars>
      </dgm:prSet>
      <dgm:spPr/>
    </dgm:pt>
    <dgm:pt modelId="{60241A08-7B8E-4484-8748-73DFB42F6B39}" type="pres">
      <dgm:prSet presAssocID="{EC91E3B1-F610-40E4-9542-D4FD67738B09}" presName="sibTrans" presStyleLbl="sibTrans2D1" presStyleIdx="0" presStyleCnt="0"/>
      <dgm:spPr/>
    </dgm:pt>
    <dgm:pt modelId="{B3FA93DC-080F-4DF2-96CF-8103C72F0382}" type="pres">
      <dgm:prSet presAssocID="{1B6B8E3F-E1C6-450C-B5BA-72BD01697B24}" presName="compNode" presStyleCnt="0"/>
      <dgm:spPr/>
    </dgm:pt>
    <dgm:pt modelId="{B019523F-65E1-4148-A69D-FD6A05D5F8F7}" type="pres">
      <dgm:prSet presAssocID="{1B6B8E3F-E1C6-450C-B5BA-72BD01697B24}" presName="iconBgRect" presStyleLbl="bgShp" presStyleIdx="2" presStyleCnt="4"/>
      <dgm:spPr/>
    </dgm:pt>
    <dgm:pt modelId="{D0E539C2-C6B2-43B9-85CF-D937A038B9EF}" type="pres">
      <dgm:prSet presAssocID="{1B6B8E3F-E1C6-450C-B5BA-72BD01697B24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Question mark"/>
        </a:ext>
      </dgm:extLst>
    </dgm:pt>
    <dgm:pt modelId="{0FBD130B-05B4-4A86-9E90-EA5B68D85CE2}" type="pres">
      <dgm:prSet presAssocID="{1B6B8E3F-E1C6-450C-B5BA-72BD01697B24}" presName="spaceRect" presStyleCnt="0"/>
      <dgm:spPr/>
    </dgm:pt>
    <dgm:pt modelId="{F7606793-4ADA-49D0-BC43-4E2403CF48D0}" type="pres">
      <dgm:prSet presAssocID="{1B6B8E3F-E1C6-450C-B5BA-72BD01697B24}" presName="textRect" presStyleLbl="revTx" presStyleIdx="2" presStyleCnt="4">
        <dgm:presLayoutVars>
          <dgm:chMax val="1"/>
          <dgm:chPref val="1"/>
        </dgm:presLayoutVars>
      </dgm:prSet>
      <dgm:spPr/>
    </dgm:pt>
    <dgm:pt modelId="{76DEF4C2-1243-4AC6-9AC8-32959384FF82}" type="pres">
      <dgm:prSet presAssocID="{B213AB54-8A23-42A3-9319-92E2F1DAD71D}" presName="sibTrans" presStyleLbl="sibTrans2D1" presStyleIdx="0" presStyleCnt="0"/>
      <dgm:spPr/>
    </dgm:pt>
    <dgm:pt modelId="{F35318A2-974F-4108-B382-F446EE92E4EA}" type="pres">
      <dgm:prSet presAssocID="{72BCD2AF-2163-42F8-8291-C6A21989817B}" presName="compNode" presStyleCnt="0"/>
      <dgm:spPr/>
    </dgm:pt>
    <dgm:pt modelId="{5F1061FD-E16A-4014-AF8A-BBB8376A62C6}" type="pres">
      <dgm:prSet presAssocID="{72BCD2AF-2163-42F8-8291-C6A21989817B}" presName="iconBgRect" presStyleLbl="bgShp" presStyleIdx="3" presStyleCnt="4"/>
      <dgm:spPr/>
    </dgm:pt>
    <dgm:pt modelId="{900E64A7-AB0C-4B09-854F-23F201B515F6}" type="pres">
      <dgm:prSet presAssocID="{72BCD2AF-2163-42F8-8291-C6A21989817B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aptain"/>
        </a:ext>
      </dgm:extLst>
    </dgm:pt>
    <dgm:pt modelId="{AF3A2F21-F38A-4D22-81DB-780E3E8D75A6}" type="pres">
      <dgm:prSet presAssocID="{72BCD2AF-2163-42F8-8291-C6A21989817B}" presName="spaceRect" presStyleCnt="0"/>
      <dgm:spPr/>
    </dgm:pt>
    <dgm:pt modelId="{6DA9A6F0-F553-4F71-B0AC-E8134EEAC17A}" type="pres">
      <dgm:prSet presAssocID="{72BCD2AF-2163-42F8-8291-C6A21989817B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01A7F928-B76E-42BB-9749-B79DE22D7D3E}" srcId="{4028D571-D06D-45C2-8695-93357B9728C0}" destId="{1B6B8E3F-E1C6-450C-B5BA-72BD01697B24}" srcOrd="2" destOrd="0" parTransId="{AF958593-7923-41C4-8156-C3FD6D93CF5C}" sibTransId="{B213AB54-8A23-42A3-9319-92E2F1DAD71D}"/>
    <dgm:cxn modelId="{F96B375D-FEEC-448B-8792-5350219D4F70}" type="presOf" srcId="{4028D571-D06D-45C2-8695-93357B9728C0}" destId="{DC422308-26CA-4927-954B-6437AFE62E60}" srcOrd="0" destOrd="0" presId="urn:microsoft.com/office/officeart/2018/2/layout/IconCircleList"/>
    <dgm:cxn modelId="{CDCE005E-3097-4C48-BA54-A27B0DC62C04}" type="presOf" srcId="{6EA44096-730C-4370-907C-C112F0E0FD05}" destId="{D67B7B47-5962-4166-8B9B-B7CE46DDD855}" srcOrd="0" destOrd="0" presId="urn:microsoft.com/office/officeart/2018/2/layout/IconCircleList"/>
    <dgm:cxn modelId="{DBD6B359-1BE9-4551-B1C9-21B7688CA985}" type="presOf" srcId="{B213AB54-8A23-42A3-9319-92E2F1DAD71D}" destId="{76DEF4C2-1243-4AC6-9AC8-32959384FF82}" srcOrd="0" destOrd="0" presId="urn:microsoft.com/office/officeart/2018/2/layout/IconCircleList"/>
    <dgm:cxn modelId="{9FCB1790-B13F-451C-A1A1-6C20CC6B67D0}" type="presOf" srcId="{6A80AF8A-F951-477E-99B2-CA869D61489C}" destId="{9EF5C9FE-9F94-4ED9-B0E2-B42C1BF641B3}" srcOrd="0" destOrd="0" presId="urn:microsoft.com/office/officeart/2018/2/layout/IconCircleList"/>
    <dgm:cxn modelId="{7421A49A-6033-4173-A32C-F5C1D08702DE}" srcId="{4028D571-D06D-45C2-8695-93357B9728C0}" destId="{6A80AF8A-F951-477E-99B2-CA869D61489C}" srcOrd="1" destOrd="0" parTransId="{A728FA69-51EF-4C13-A3B2-7D00B84871CF}" sibTransId="{EC91E3B1-F610-40E4-9542-D4FD67738B09}"/>
    <dgm:cxn modelId="{542803A9-0DEE-44D7-948E-70E0A56FFBFD}" srcId="{4028D571-D06D-45C2-8695-93357B9728C0}" destId="{72BCD2AF-2163-42F8-8291-C6A21989817B}" srcOrd="3" destOrd="0" parTransId="{E9E850F9-E32A-4743-AA26-C41D75D6EDD9}" sibTransId="{F88FC494-DA8E-407E-8BB6-2D30C3856A46}"/>
    <dgm:cxn modelId="{94608EC7-0FDD-4C8D-B3BD-67FB6469BC4A}" srcId="{4028D571-D06D-45C2-8695-93357B9728C0}" destId="{4200BD53-EFD6-4862-B509-37FFFB5C0AC4}" srcOrd="0" destOrd="0" parTransId="{2C231724-577B-4884-AF37-7D75574F8005}" sibTransId="{6EA44096-730C-4370-907C-C112F0E0FD05}"/>
    <dgm:cxn modelId="{ED4218CC-0B08-4F60-BD3D-D42C0BE960FF}" type="presOf" srcId="{1B6B8E3F-E1C6-450C-B5BA-72BD01697B24}" destId="{F7606793-4ADA-49D0-BC43-4E2403CF48D0}" srcOrd="0" destOrd="0" presId="urn:microsoft.com/office/officeart/2018/2/layout/IconCircleList"/>
    <dgm:cxn modelId="{0B2725D9-D9DC-4A39-950F-4CFCF714ECD8}" type="presOf" srcId="{72BCD2AF-2163-42F8-8291-C6A21989817B}" destId="{6DA9A6F0-F553-4F71-B0AC-E8134EEAC17A}" srcOrd="0" destOrd="0" presId="urn:microsoft.com/office/officeart/2018/2/layout/IconCircleList"/>
    <dgm:cxn modelId="{50E47DE0-89EB-43DD-BED5-0C36D88E430A}" type="presOf" srcId="{EC91E3B1-F610-40E4-9542-D4FD67738B09}" destId="{60241A08-7B8E-4484-8748-73DFB42F6B39}" srcOrd="0" destOrd="0" presId="urn:microsoft.com/office/officeart/2018/2/layout/IconCircleList"/>
    <dgm:cxn modelId="{2F52CFE3-8C03-43E1-871C-94E41426484D}" type="presOf" srcId="{4200BD53-EFD6-4862-B509-37FFFB5C0AC4}" destId="{7FEF9257-AD1F-4099-B5E3-56998E06D724}" srcOrd="0" destOrd="0" presId="urn:microsoft.com/office/officeart/2018/2/layout/IconCircleList"/>
    <dgm:cxn modelId="{40F461F1-659E-41B0-9E9D-EE638886BF81}" type="presParOf" srcId="{DC422308-26CA-4927-954B-6437AFE62E60}" destId="{964E968B-D740-455F-9B29-48559253DEE3}" srcOrd="0" destOrd="0" presId="urn:microsoft.com/office/officeart/2018/2/layout/IconCircleList"/>
    <dgm:cxn modelId="{1CEDBF3A-E259-4390-9797-1F163BCE9BD2}" type="presParOf" srcId="{964E968B-D740-455F-9B29-48559253DEE3}" destId="{18134AB7-2EF5-464C-89FB-72FAD30B9AA8}" srcOrd="0" destOrd="0" presId="urn:microsoft.com/office/officeart/2018/2/layout/IconCircleList"/>
    <dgm:cxn modelId="{053A7214-8071-47BA-B739-58F918F292DE}" type="presParOf" srcId="{18134AB7-2EF5-464C-89FB-72FAD30B9AA8}" destId="{3B672B88-6B56-4B70-96A9-72D422C86921}" srcOrd="0" destOrd="0" presId="urn:microsoft.com/office/officeart/2018/2/layout/IconCircleList"/>
    <dgm:cxn modelId="{376139B5-A128-4F1A-98A3-C84D3E3BA395}" type="presParOf" srcId="{18134AB7-2EF5-464C-89FB-72FAD30B9AA8}" destId="{BAC732F0-C3BF-4DFC-9155-24978CF176BC}" srcOrd="1" destOrd="0" presId="urn:microsoft.com/office/officeart/2018/2/layout/IconCircleList"/>
    <dgm:cxn modelId="{2F8431CE-C775-42A5-8C8B-37CAA60BADAF}" type="presParOf" srcId="{18134AB7-2EF5-464C-89FB-72FAD30B9AA8}" destId="{CA920445-7919-45AB-B235-DE1FE3BAF0A1}" srcOrd="2" destOrd="0" presId="urn:microsoft.com/office/officeart/2018/2/layout/IconCircleList"/>
    <dgm:cxn modelId="{0E8D7FA5-464C-466E-A32A-548E0A104B0F}" type="presParOf" srcId="{18134AB7-2EF5-464C-89FB-72FAD30B9AA8}" destId="{7FEF9257-AD1F-4099-B5E3-56998E06D724}" srcOrd="3" destOrd="0" presId="urn:microsoft.com/office/officeart/2018/2/layout/IconCircleList"/>
    <dgm:cxn modelId="{818B7674-2BAB-4FB1-B424-FB4B73C6B100}" type="presParOf" srcId="{964E968B-D740-455F-9B29-48559253DEE3}" destId="{D67B7B47-5962-4166-8B9B-B7CE46DDD855}" srcOrd="1" destOrd="0" presId="urn:microsoft.com/office/officeart/2018/2/layout/IconCircleList"/>
    <dgm:cxn modelId="{452F328A-4632-42DB-8052-8A6BEA0BED27}" type="presParOf" srcId="{964E968B-D740-455F-9B29-48559253DEE3}" destId="{1D5ACFA9-86A6-4D12-BF8F-4F6E28E8A3DC}" srcOrd="2" destOrd="0" presId="urn:microsoft.com/office/officeart/2018/2/layout/IconCircleList"/>
    <dgm:cxn modelId="{0F3F4045-383C-4688-8753-1957ABB459C8}" type="presParOf" srcId="{1D5ACFA9-86A6-4D12-BF8F-4F6E28E8A3DC}" destId="{BDEB06C4-F82A-40D4-BBFB-3641F1936ABB}" srcOrd="0" destOrd="0" presId="urn:microsoft.com/office/officeart/2018/2/layout/IconCircleList"/>
    <dgm:cxn modelId="{C656FB9A-9FB3-4FD6-8546-86B062371DBD}" type="presParOf" srcId="{1D5ACFA9-86A6-4D12-BF8F-4F6E28E8A3DC}" destId="{F8B9ACF9-6D85-43BF-8A31-50FFE040B4AA}" srcOrd="1" destOrd="0" presId="urn:microsoft.com/office/officeart/2018/2/layout/IconCircleList"/>
    <dgm:cxn modelId="{78BE286A-6205-4442-B936-542EA4BB52F5}" type="presParOf" srcId="{1D5ACFA9-86A6-4D12-BF8F-4F6E28E8A3DC}" destId="{8E102DBF-6620-4145-ADF9-2EC8D16E8153}" srcOrd="2" destOrd="0" presId="urn:microsoft.com/office/officeart/2018/2/layout/IconCircleList"/>
    <dgm:cxn modelId="{1B12F358-760D-4576-8B09-3F29192A9273}" type="presParOf" srcId="{1D5ACFA9-86A6-4D12-BF8F-4F6E28E8A3DC}" destId="{9EF5C9FE-9F94-4ED9-B0E2-B42C1BF641B3}" srcOrd="3" destOrd="0" presId="urn:microsoft.com/office/officeart/2018/2/layout/IconCircleList"/>
    <dgm:cxn modelId="{BB9209C6-1FDE-46BC-8C0B-E43495EEF114}" type="presParOf" srcId="{964E968B-D740-455F-9B29-48559253DEE3}" destId="{60241A08-7B8E-4484-8748-73DFB42F6B39}" srcOrd="3" destOrd="0" presId="urn:microsoft.com/office/officeart/2018/2/layout/IconCircleList"/>
    <dgm:cxn modelId="{B671D448-6828-4E1A-9C42-288242638DFB}" type="presParOf" srcId="{964E968B-D740-455F-9B29-48559253DEE3}" destId="{B3FA93DC-080F-4DF2-96CF-8103C72F0382}" srcOrd="4" destOrd="0" presId="urn:microsoft.com/office/officeart/2018/2/layout/IconCircleList"/>
    <dgm:cxn modelId="{D28E422E-277A-433D-AC61-8C8FD5173BB0}" type="presParOf" srcId="{B3FA93DC-080F-4DF2-96CF-8103C72F0382}" destId="{B019523F-65E1-4148-A69D-FD6A05D5F8F7}" srcOrd="0" destOrd="0" presId="urn:microsoft.com/office/officeart/2018/2/layout/IconCircleList"/>
    <dgm:cxn modelId="{7ADC8D5F-11D3-4FF1-AF07-AB45F78D6EA9}" type="presParOf" srcId="{B3FA93DC-080F-4DF2-96CF-8103C72F0382}" destId="{D0E539C2-C6B2-43B9-85CF-D937A038B9EF}" srcOrd="1" destOrd="0" presId="urn:microsoft.com/office/officeart/2018/2/layout/IconCircleList"/>
    <dgm:cxn modelId="{DB6FB7FC-BC8E-410A-86A7-89CDCBB99136}" type="presParOf" srcId="{B3FA93DC-080F-4DF2-96CF-8103C72F0382}" destId="{0FBD130B-05B4-4A86-9E90-EA5B68D85CE2}" srcOrd="2" destOrd="0" presId="urn:microsoft.com/office/officeart/2018/2/layout/IconCircleList"/>
    <dgm:cxn modelId="{7DCE173A-CA6B-4F9A-BEF2-06AC65593B8D}" type="presParOf" srcId="{B3FA93DC-080F-4DF2-96CF-8103C72F0382}" destId="{F7606793-4ADA-49D0-BC43-4E2403CF48D0}" srcOrd="3" destOrd="0" presId="urn:microsoft.com/office/officeart/2018/2/layout/IconCircleList"/>
    <dgm:cxn modelId="{829E1F48-882D-4DEE-8633-2B6BE0363F3F}" type="presParOf" srcId="{964E968B-D740-455F-9B29-48559253DEE3}" destId="{76DEF4C2-1243-4AC6-9AC8-32959384FF82}" srcOrd="5" destOrd="0" presId="urn:microsoft.com/office/officeart/2018/2/layout/IconCircleList"/>
    <dgm:cxn modelId="{4107BA26-D603-4C7D-A04B-420BCC72DCDE}" type="presParOf" srcId="{964E968B-D740-455F-9B29-48559253DEE3}" destId="{F35318A2-974F-4108-B382-F446EE92E4EA}" srcOrd="6" destOrd="0" presId="urn:microsoft.com/office/officeart/2018/2/layout/IconCircleList"/>
    <dgm:cxn modelId="{893962A9-72B5-4AFC-A38B-16C6A43DF6D6}" type="presParOf" srcId="{F35318A2-974F-4108-B382-F446EE92E4EA}" destId="{5F1061FD-E16A-4014-AF8A-BBB8376A62C6}" srcOrd="0" destOrd="0" presId="urn:microsoft.com/office/officeart/2018/2/layout/IconCircleList"/>
    <dgm:cxn modelId="{4C6F1A50-456E-4E25-9264-D452EBD5BD8E}" type="presParOf" srcId="{F35318A2-974F-4108-B382-F446EE92E4EA}" destId="{900E64A7-AB0C-4B09-854F-23F201B515F6}" srcOrd="1" destOrd="0" presId="urn:microsoft.com/office/officeart/2018/2/layout/IconCircleList"/>
    <dgm:cxn modelId="{1AD456C3-E032-48F9-801E-49D3377E2F4D}" type="presParOf" srcId="{F35318A2-974F-4108-B382-F446EE92E4EA}" destId="{AF3A2F21-F38A-4D22-81DB-780E3E8D75A6}" srcOrd="2" destOrd="0" presId="urn:microsoft.com/office/officeart/2018/2/layout/IconCircleList"/>
    <dgm:cxn modelId="{4BC64A13-1904-4DEA-84FF-0BBF507C1CEE}" type="presParOf" srcId="{F35318A2-974F-4108-B382-F446EE92E4EA}" destId="{6DA9A6F0-F553-4F71-B0AC-E8134EEAC17A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FBBCC24-B912-4B03-83A9-41808C014436}" type="doc">
      <dgm:prSet loTypeId="urn:microsoft.com/office/officeart/2018/2/layout/IconVerticalSolidList" loCatId="icon" qsTypeId="urn:microsoft.com/office/officeart/2005/8/quickstyle/simple1#135" qsCatId="simple" csTypeId="urn:microsoft.com/office/officeart/2005/8/colors/accent1_2#135" csCatId="accent1" phldr="1"/>
      <dgm:spPr/>
      <dgm:t>
        <a:bodyPr/>
        <a:lstStyle/>
        <a:p>
          <a:endParaRPr lang="en-US"/>
        </a:p>
      </dgm:t>
    </dgm:pt>
    <dgm:pt modelId="{A9229245-3941-4162-9BA3-EFBE62AB8B9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Where does the central argument of Module 8 illuminate leadership practice—and where might it oversimplify?</a:t>
          </a:r>
        </a:p>
      </dgm:t>
    </dgm:pt>
    <dgm:pt modelId="{6B155847-674D-4B2A-BC19-F063FDD8291A}" type="parTrans" cxnId="{3636D061-7A4B-432B-A755-0B45465D68E9}">
      <dgm:prSet/>
      <dgm:spPr/>
      <dgm:t>
        <a:bodyPr/>
        <a:lstStyle/>
        <a:p>
          <a:endParaRPr lang="en-US"/>
        </a:p>
      </dgm:t>
    </dgm:pt>
    <dgm:pt modelId="{66C5ED6A-88C7-4B31-8382-F065FF289B72}" type="sibTrans" cxnId="{3636D061-7A4B-432B-A755-0B45465D68E9}">
      <dgm:prSet/>
      <dgm:spPr/>
      <dgm:t>
        <a:bodyPr/>
        <a:lstStyle/>
        <a:p>
          <a:endParaRPr lang="en-US"/>
        </a:p>
      </dgm:t>
    </dgm:pt>
    <dgm:pt modelId="{A749AD78-F1E3-452A-A2C8-28B902B3DE6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How should leaders balance communal obligation with impartial justice?</a:t>
          </a:r>
        </a:p>
      </dgm:t>
    </dgm:pt>
    <dgm:pt modelId="{BB3659B7-E8B9-4585-8851-C5C7EBD15188}" type="parTrans" cxnId="{1165320F-3B3A-48B5-A0D4-261628A090D8}">
      <dgm:prSet/>
      <dgm:spPr/>
      <dgm:t>
        <a:bodyPr/>
        <a:lstStyle/>
        <a:p>
          <a:endParaRPr lang="en-US"/>
        </a:p>
      </dgm:t>
    </dgm:pt>
    <dgm:pt modelId="{FCCAED7D-26AB-4E9D-929A-643595616643}" type="sibTrans" cxnId="{1165320F-3B3A-48B5-A0D4-261628A090D8}">
      <dgm:prSet/>
      <dgm:spPr/>
      <dgm:t>
        <a:bodyPr/>
        <a:lstStyle/>
        <a:p>
          <a:endParaRPr lang="en-US"/>
        </a:p>
      </dgm:t>
    </dgm:pt>
    <dgm:pt modelId="{C53F6254-424F-4DB3-9DFF-56CCA0B573A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Which part of the problem is within leadership agency, and which requires structural reform?</a:t>
          </a:r>
        </a:p>
      </dgm:t>
    </dgm:pt>
    <dgm:pt modelId="{9A0437A5-99BC-45FE-9373-48846FC883EE}" type="parTrans" cxnId="{9999EDA0-15E9-4B3A-AF08-F019CB987E3C}">
      <dgm:prSet/>
      <dgm:spPr/>
      <dgm:t>
        <a:bodyPr/>
        <a:lstStyle/>
        <a:p>
          <a:endParaRPr lang="en-US"/>
        </a:p>
      </dgm:t>
    </dgm:pt>
    <dgm:pt modelId="{A438B7E6-21D9-470C-B7EC-5913E6B00D15}" type="sibTrans" cxnId="{9999EDA0-15E9-4B3A-AF08-F019CB987E3C}">
      <dgm:prSet/>
      <dgm:spPr/>
      <dgm:t>
        <a:bodyPr/>
        <a:lstStyle/>
        <a:p>
          <a:endParaRPr lang="en-US"/>
        </a:p>
      </dgm:t>
    </dgm:pt>
    <dgm:pt modelId="{AC653CE2-57B2-4121-8169-66D25A9E21E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What would success look like in five years, and what evidence would demonstrate it?</a:t>
          </a:r>
        </a:p>
      </dgm:t>
    </dgm:pt>
    <dgm:pt modelId="{66F0696B-50FC-4457-B466-04E95349606C}" type="parTrans" cxnId="{DB64B26C-AB3A-41E7-92D9-367FCB90522D}">
      <dgm:prSet/>
      <dgm:spPr/>
      <dgm:t>
        <a:bodyPr/>
        <a:lstStyle/>
        <a:p>
          <a:endParaRPr lang="en-US"/>
        </a:p>
      </dgm:t>
    </dgm:pt>
    <dgm:pt modelId="{181C12F4-8DB8-4DF1-B8DC-AB0F15567D21}" type="sibTrans" cxnId="{DB64B26C-AB3A-41E7-92D9-367FCB90522D}">
      <dgm:prSet/>
      <dgm:spPr/>
      <dgm:t>
        <a:bodyPr/>
        <a:lstStyle/>
        <a:p>
          <a:endParaRPr lang="en-US"/>
        </a:p>
      </dgm:t>
    </dgm:pt>
    <dgm:pt modelId="{D4308B00-2300-4976-A3A3-A9665FE8BA83}" type="pres">
      <dgm:prSet presAssocID="{7FBBCC24-B912-4B03-83A9-41808C014436}" presName="root" presStyleCnt="0">
        <dgm:presLayoutVars>
          <dgm:dir/>
          <dgm:resizeHandles val="exact"/>
        </dgm:presLayoutVars>
      </dgm:prSet>
      <dgm:spPr/>
    </dgm:pt>
    <dgm:pt modelId="{5176B768-A442-49A7-A77F-C6C3609EC27F}" type="pres">
      <dgm:prSet presAssocID="{A9229245-3941-4162-9BA3-EFBE62AB8B9C}" presName="compNode" presStyleCnt="0"/>
      <dgm:spPr/>
    </dgm:pt>
    <dgm:pt modelId="{D36D6571-BC65-4E51-9C2F-766ADFCF80C6}" type="pres">
      <dgm:prSet presAssocID="{A9229245-3941-4162-9BA3-EFBE62AB8B9C}" presName="bgRect" presStyleLbl="bgShp" presStyleIdx="0" presStyleCnt="4"/>
      <dgm:spPr/>
    </dgm:pt>
    <dgm:pt modelId="{AEFA3646-372A-4B7B-A0B6-E008E8ED182E}" type="pres">
      <dgm:prSet presAssocID="{A9229245-3941-4162-9BA3-EFBE62AB8B9C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ghtbulb"/>
        </a:ext>
      </dgm:extLst>
    </dgm:pt>
    <dgm:pt modelId="{2A99B345-BF08-4F33-B5E2-0FD720F0AB07}" type="pres">
      <dgm:prSet presAssocID="{A9229245-3941-4162-9BA3-EFBE62AB8B9C}" presName="spaceRect" presStyleCnt="0"/>
      <dgm:spPr/>
    </dgm:pt>
    <dgm:pt modelId="{4F23E74E-461E-4C90-B90E-D67EC1252A2D}" type="pres">
      <dgm:prSet presAssocID="{A9229245-3941-4162-9BA3-EFBE62AB8B9C}" presName="parTx" presStyleLbl="revTx" presStyleIdx="0" presStyleCnt="4">
        <dgm:presLayoutVars>
          <dgm:chMax val="0"/>
          <dgm:chPref val="0"/>
        </dgm:presLayoutVars>
      </dgm:prSet>
      <dgm:spPr/>
    </dgm:pt>
    <dgm:pt modelId="{F6F26E4A-58A7-4EEE-8F32-38F9336EC4B8}" type="pres">
      <dgm:prSet presAssocID="{66C5ED6A-88C7-4B31-8382-F065FF289B72}" presName="sibTrans" presStyleCnt="0"/>
      <dgm:spPr/>
    </dgm:pt>
    <dgm:pt modelId="{FFE5A546-8647-458E-8DEB-AF84482A519B}" type="pres">
      <dgm:prSet presAssocID="{A749AD78-F1E3-452A-A2C8-28B902B3DE62}" presName="compNode" presStyleCnt="0"/>
      <dgm:spPr/>
    </dgm:pt>
    <dgm:pt modelId="{23C64724-D9E8-4545-93FF-2DC30D9A0A5A}" type="pres">
      <dgm:prSet presAssocID="{A749AD78-F1E3-452A-A2C8-28B902B3DE62}" presName="bgRect" presStyleLbl="bgShp" presStyleIdx="1" presStyleCnt="4"/>
      <dgm:spPr/>
    </dgm:pt>
    <dgm:pt modelId="{6FA48DAC-FF6E-4212-B0CC-24E4752C7EC8}" type="pres">
      <dgm:prSet presAssocID="{A749AD78-F1E3-452A-A2C8-28B902B3DE62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44E4091A-6C98-4636-9685-F266340A3494}" type="pres">
      <dgm:prSet presAssocID="{A749AD78-F1E3-452A-A2C8-28B902B3DE62}" presName="spaceRect" presStyleCnt="0"/>
      <dgm:spPr/>
    </dgm:pt>
    <dgm:pt modelId="{F612DABD-8B91-450C-9848-0EBA6911531F}" type="pres">
      <dgm:prSet presAssocID="{A749AD78-F1E3-452A-A2C8-28B902B3DE62}" presName="parTx" presStyleLbl="revTx" presStyleIdx="1" presStyleCnt="4">
        <dgm:presLayoutVars>
          <dgm:chMax val="0"/>
          <dgm:chPref val="0"/>
        </dgm:presLayoutVars>
      </dgm:prSet>
      <dgm:spPr/>
    </dgm:pt>
    <dgm:pt modelId="{BE1B58DF-1F85-4DDA-B439-0F8571E9F5E3}" type="pres">
      <dgm:prSet presAssocID="{FCCAED7D-26AB-4E9D-929A-643595616643}" presName="sibTrans" presStyleCnt="0"/>
      <dgm:spPr/>
    </dgm:pt>
    <dgm:pt modelId="{5252DDB2-7829-48D4-874C-DFC4356BB593}" type="pres">
      <dgm:prSet presAssocID="{C53F6254-424F-4DB3-9DFF-56CCA0B573A0}" presName="compNode" presStyleCnt="0"/>
      <dgm:spPr/>
    </dgm:pt>
    <dgm:pt modelId="{7A7B4781-2AF3-4E22-9DE6-5BF8B9CCFF4F}" type="pres">
      <dgm:prSet presAssocID="{C53F6254-424F-4DB3-9DFF-56CCA0B573A0}" presName="bgRect" presStyleLbl="bgShp" presStyleIdx="2" presStyleCnt="4"/>
      <dgm:spPr/>
    </dgm:pt>
    <dgm:pt modelId="{17CF0D95-73CA-446D-9543-9623ABCDB38C}" type="pres">
      <dgm:prSet presAssocID="{C53F6254-424F-4DB3-9DFF-56CCA0B573A0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ranching Diagram"/>
        </a:ext>
      </dgm:extLst>
    </dgm:pt>
    <dgm:pt modelId="{4E3DF032-D1B7-4B10-B82C-4D1C1C7E95E7}" type="pres">
      <dgm:prSet presAssocID="{C53F6254-424F-4DB3-9DFF-56CCA0B573A0}" presName="spaceRect" presStyleCnt="0"/>
      <dgm:spPr/>
    </dgm:pt>
    <dgm:pt modelId="{5DB60027-345E-4D3D-8E55-2AA5A7C09FF4}" type="pres">
      <dgm:prSet presAssocID="{C53F6254-424F-4DB3-9DFF-56CCA0B573A0}" presName="parTx" presStyleLbl="revTx" presStyleIdx="2" presStyleCnt="4">
        <dgm:presLayoutVars>
          <dgm:chMax val="0"/>
          <dgm:chPref val="0"/>
        </dgm:presLayoutVars>
      </dgm:prSet>
      <dgm:spPr/>
    </dgm:pt>
    <dgm:pt modelId="{C748F0DF-0980-4662-8696-F72EB22F6065}" type="pres">
      <dgm:prSet presAssocID="{A438B7E6-21D9-470C-B7EC-5913E6B00D15}" presName="sibTrans" presStyleCnt="0"/>
      <dgm:spPr/>
    </dgm:pt>
    <dgm:pt modelId="{3FF0969D-BA2F-49F8-8601-CB57832A29ED}" type="pres">
      <dgm:prSet presAssocID="{AC653CE2-57B2-4121-8169-66D25A9E21E3}" presName="compNode" presStyleCnt="0"/>
      <dgm:spPr/>
    </dgm:pt>
    <dgm:pt modelId="{00457708-76D6-4B29-B99A-FA1DFEDFB140}" type="pres">
      <dgm:prSet presAssocID="{AC653CE2-57B2-4121-8169-66D25A9E21E3}" presName="bgRect" presStyleLbl="bgShp" presStyleIdx="3" presStyleCnt="4"/>
      <dgm:spPr/>
    </dgm:pt>
    <dgm:pt modelId="{B2459B19-6407-45EA-9C26-4EACC649A874}" type="pres">
      <dgm:prSet presAssocID="{AC653CE2-57B2-4121-8169-66D25A9E21E3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621C719D-BB39-4CA2-89C7-6BCFA934AFAB}" type="pres">
      <dgm:prSet presAssocID="{AC653CE2-57B2-4121-8169-66D25A9E21E3}" presName="spaceRect" presStyleCnt="0"/>
      <dgm:spPr/>
    </dgm:pt>
    <dgm:pt modelId="{7DE6FA5A-2CBF-4231-BDF9-DE92907D61D9}" type="pres">
      <dgm:prSet presAssocID="{AC653CE2-57B2-4121-8169-66D25A9E21E3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FB4E4509-3223-4629-AA43-50A10F5B0CF4}" type="presOf" srcId="{A9229245-3941-4162-9BA3-EFBE62AB8B9C}" destId="{4F23E74E-461E-4C90-B90E-D67EC1252A2D}" srcOrd="0" destOrd="0" presId="urn:microsoft.com/office/officeart/2018/2/layout/IconVerticalSolidList"/>
    <dgm:cxn modelId="{1165320F-3B3A-48B5-A0D4-261628A090D8}" srcId="{7FBBCC24-B912-4B03-83A9-41808C014436}" destId="{A749AD78-F1E3-452A-A2C8-28B902B3DE62}" srcOrd="1" destOrd="0" parTransId="{BB3659B7-E8B9-4585-8851-C5C7EBD15188}" sibTransId="{FCCAED7D-26AB-4E9D-929A-643595616643}"/>
    <dgm:cxn modelId="{9C4FD621-8A53-4D21-9CD4-66208D9E606D}" type="presOf" srcId="{7FBBCC24-B912-4B03-83A9-41808C014436}" destId="{D4308B00-2300-4976-A3A3-A9665FE8BA83}" srcOrd="0" destOrd="0" presId="urn:microsoft.com/office/officeart/2018/2/layout/IconVerticalSolidList"/>
    <dgm:cxn modelId="{3636D061-7A4B-432B-A755-0B45465D68E9}" srcId="{7FBBCC24-B912-4B03-83A9-41808C014436}" destId="{A9229245-3941-4162-9BA3-EFBE62AB8B9C}" srcOrd="0" destOrd="0" parTransId="{6B155847-674D-4B2A-BC19-F063FDD8291A}" sibTransId="{66C5ED6A-88C7-4B31-8382-F065FF289B72}"/>
    <dgm:cxn modelId="{DB64B26C-AB3A-41E7-92D9-367FCB90522D}" srcId="{7FBBCC24-B912-4B03-83A9-41808C014436}" destId="{AC653CE2-57B2-4121-8169-66D25A9E21E3}" srcOrd="3" destOrd="0" parTransId="{66F0696B-50FC-4457-B466-04E95349606C}" sibTransId="{181C12F4-8DB8-4DF1-B8DC-AB0F15567D21}"/>
    <dgm:cxn modelId="{A816827E-2F08-438E-9C82-0419AED6169B}" type="presOf" srcId="{A749AD78-F1E3-452A-A2C8-28B902B3DE62}" destId="{F612DABD-8B91-450C-9848-0EBA6911531F}" srcOrd="0" destOrd="0" presId="urn:microsoft.com/office/officeart/2018/2/layout/IconVerticalSolidList"/>
    <dgm:cxn modelId="{9999EDA0-15E9-4B3A-AF08-F019CB987E3C}" srcId="{7FBBCC24-B912-4B03-83A9-41808C014436}" destId="{C53F6254-424F-4DB3-9DFF-56CCA0B573A0}" srcOrd="2" destOrd="0" parTransId="{9A0437A5-99BC-45FE-9373-48846FC883EE}" sibTransId="{A438B7E6-21D9-470C-B7EC-5913E6B00D15}"/>
    <dgm:cxn modelId="{BB4D81BC-364A-47ED-880D-09BA274035D6}" type="presOf" srcId="{C53F6254-424F-4DB3-9DFF-56CCA0B573A0}" destId="{5DB60027-345E-4D3D-8E55-2AA5A7C09FF4}" srcOrd="0" destOrd="0" presId="urn:microsoft.com/office/officeart/2018/2/layout/IconVerticalSolidList"/>
    <dgm:cxn modelId="{B373CEED-954C-4D5D-B4E2-A2A2BF26E76F}" type="presOf" srcId="{AC653CE2-57B2-4121-8169-66D25A9E21E3}" destId="{7DE6FA5A-2CBF-4231-BDF9-DE92907D61D9}" srcOrd="0" destOrd="0" presId="urn:microsoft.com/office/officeart/2018/2/layout/IconVerticalSolidList"/>
    <dgm:cxn modelId="{17C0A8AD-6E2D-4FD3-BBCB-BB6ED788A450}" type="presParOf" srcId="{D4308B00-2300-4976-A3A3-A9665FE8BA83}" destId="{5176B768-A442-49A7-A77F-C6C3609EC27F}" srcOrd="0" destOrd="0" presId="urn:microsoft.com/office/officeart/2018/2/layout/IconVerticalSolidList"/>
    <dgm:cxn modelId="{FB719BF2-EE2E-43D7-9CAF-B204636D9E95}" type="presParOf" srcId="{5176B768-A442-49A7-A77F-C6C3609EC27F}" destId="{D36D6571-BC65-4E51-9C2F-766ADFCF80C6}" srcOrd="0" destOrd="0" presId="urn:microsoft.com/office/officeart/2018/2/layout/IconVerticalSolidList"/>
    <dgm:cxn modelId="{D1EAE919-2546-48B4-AB23-7BDE42917C3D}" type="presParOf" srcId="{5176B768-A442-49A7-A77F-C6C3609EC27F}" destId="{AEFA3646-372A-4B7B-A0B6-E008E8ED182E}" srcOrd="1" destOrd="0" presId="urn:microsoft.com/office/officeart/2018/2/layout/IconVerticalSolidList"/>
    <dgm:cxn modelId="{CB7D4597-C346-4D7C-A345-696DD6DA298C}" type="presParOf" srcId="{5176B768-A442-49A7-A77F-C6C3609EC27F}" destId="{2A99B345-BF08-4F33-B5E2-0FD720F0AB07}" srcOrd="2" destOrd="0" presId="urn:microsoft.com/office/officeart/2018/2/layout/IconVerticalSolidList"/>
    <dgm:cxn modelId="{4CC91C6E-F289-4587-ADB6-E7C9E24F862E}" type="presParOf" srcId="{5176B768-A442-49A7-A77F-C6C3609EC27F}" destId="{4F23E74E-461E-4C90-B90E-D67EC1252A2D}" srcOrd="3" destOrd="0" presId="urn:microsoft.com/office/officeart/2018/2/layout/IconVerticalSolidList"/>
    <dgm:cxn modelId="{B17BC310-0FED-4D90-9DD7-D006EE56942D}" type="presParOf" srcId="{D4308B00-2300-4976-A3A3-A9665FE8BA83}" destId="{F6F26E4A-58A7-4EEE-8F32-38F9336EC4B8}" srcOrd="1" destOrd="0" presId="urn:microsoft.com/office/officeart/2018/2/layout/IconVerticalSolidList"/>
    <dgm:cxn modelId="{AAB0413C-41E8-468B-9878-DA85C21CB818}" type="presParOf" srcId="{D4308B00-2300-4976-A3A3-A9665FE8BA83}" destId="{FFE5A546-8647-458E-8DEB-AF84482A519B}" srcOrd="2" destOrd="0" presId="urn:microsoft.com/office/officeart/2018/2/layout/IconVerticalSolidList"/>
    <dgm:cxn modelId="{91593507-5424-4E68-8580-904B94DA8842}" type="presParOf" srcId="{FFE5A546-8647-458E-8DEB-AF84482A519B}" destId="{23C64724-D9E8-4545-93FF-2DC30D9A0A5A}" srcOrd="0" destOrd="0" presId="urn:microsoft.com/office/officeart/2018/2/layout/IconVerticalSolidList"/>
    <dgm:cxn modelId="{382A5B8A-9A07-463F-BC9F-7D9A53D83B73}" type="presParOf" srcId="{FFE5A546-8647-458E-8DEB-AF84482A519B}" destId="{6FA48DAC-FF6E-4212-B0CC-24E4752C7EC8}" srcOrd="1" destOrd="0" presId="urn:microsoft.com/office/officeart/2018/2/layout/IconVerticalSolidList"/>
    <dgm:cxn modelId="{69FA622D-CD7C-41B4-8831-2A2F38514793}" type="presParOf" srcId="{FFE5A546-8647-458E-8DEB-AF84482A519B}" destId="{44E4091A-6C98-4636-9685-F266340A3494}" srcOrd="2" destOrd="0" presId="urn:microsoft.com/office/officeart/2018/2/layout/IconVerticalSolidList"/>
    <dgm:cxn modelId="{7DE1D6B0-1DD2-4B6E-AA6E-FD7E20EEBA60}" type="presParOf" srcId="{FFE5A546-8647-458E-8DEB-AF84482A519B}" destId="{F612DABD-8B91-450C-9848-0EBA6911531F}" srcOrd="3" destOrd="0" presId="urn:microsoft.com/office/officeart/2018/2/layout/IconVerticalSolidList"/>
    <dgm:cxn modelId="{61A0642A-C454-4629-AC92-3F1074B53510}" type="presParOf" srcId="{D4308B00-2300-4976-A3A3-A9665FE8BA83}" destId="{BE1B58DF-1F85-4DDA-B439-0F8571E9F5E3}" srcOrd="3" destOrd="0" presId="urn:microsoft.com/office/officeart/2018/2/layout/IconVerticalSolidList"/>
    <dgm:cxn modelId="{5FE511FE-CEB8-4A34-8A4C-D68A1D304B03}" type="presParOf" srcId="{D4308B00-2300-4976-A3A3-A9665FE8BA83}" destId="{5252DDB2-7829-48D4-874C-DFC4356BB593}" srcOrd="4" destOrd="0" presId="urn:microsoft.com/office/officeart/2018/2/layout/IconVerticalSolidList"/>
    <dgm:cxn modelId="{85E9FD15-3094-49FD-B90D-847A40D0D2CD}" type="presParOf" srcId="{5252DDB2-7829-48D4-874C-DFC4356BB593}" destId="{7A7B4781-2AF3-4E22-9DE6-5BF8B9CCFF4F}" srcOrd="0" destOrd="0" presId="urn:microsoft.com/office/officeart/2018/2/layout/IconVerticalSolidList"/>
    <dgm:cxn modelId="{17AADEC9-BAA7-4175-9950-C74B8351A902}" type="presParOf" srcId="{5252DDB2-7829-48D4-874C-DFC4356BB593}" destId="{17CF0D95-73CA-446D-9543-9623ABCDB38C}" srcOrd="1" destOrd="0" presId="urn:microsoft.com/office/officeart/2018/2/layout/IconVerticalSolidList"/>
    <dgm:cxn modelId="{2E142D71-D7A1-402B-962B-A3A1EB37AD85}" type="presParOf" srcId="{5252DDB2-7829-48D4-874C-DFC4356BB593}" destId="{4E3DF032-D1B7-4B10-B82C-4D1C1C7E95E7}" srcOrd="2" destOrd="0" presId="urn:microsoft.com/office/officeart/2018/2/layout/IconVerticalSolidList"/>
    <dgm:cxn modelId="{DFB965CB-28FF-453F-BB0B-E69AD25638A9}" type="presParOf" srcId="{5252DDB2-7829-48D4-874C-DFC4356BB593}" destId="{5DB60027-345E-4D3D-8E55-2AA5A7C09FF4}" srcOrd="3" destOrd="0" presId="urn:microsoft.com/office/officeart/2018/2/layout/IconVerticalSolidList"/>
    <dgm:cxn modelId="{B645481E-B76D-47AC-8164-FAF0203EAB82}" type="presParOf" srcId="{D4308B00-2300-4976-A3A3-A9665FE8BA83}" destId="{C748F0DF-0980-4662-8696-F72EB22F6065}" srcOrd="5" destOrd="0" presId="urn:microsoft.com/office/officeart/2018/2/layout/IconVerticalSolidList"/>
    <dgm:cxn modelId="{71B05741-0048-4BAD-93B4-0636A520AC4A}" type="presParOf" srcId="{D4308B00-2300-4976-A3A3-A9665FE8BA83}" destId="{3FF0969D-BA2F-49F8-8601-CB57832A29ED}" srcOrd="6" destOrd="0" presId="urn:microsoft.com/office/officeart/2018/2/layout/IconVerticalSolidList"/>
    <dgm:cxn modelId="{B58DB268-AB2D-4DC1-A82E-EBE2B8BF7A05}" type="presParOf" srcId="{3FF0969D-BA2F-49F8-8601-CB57832A29ED}" destId="{00457708-76D6-4B29-B99A-FA1DFEDFB140}" srcOrd="0" destOrd="0" presId="urn:microsoft.com/office/officeart/2018/2/layout/IconVerticalSolidList"/>
    <dgm:cxn modelId="{BB278576-9D85-444E-8547-EF48499052E6}" type="presParOf" srcId="{3FF0969D-BA2F-49F8-8601-CB57832A29ED}" destId="{B2459B19-6407-45EA-9C26-4EACC649A874}" srcOrd="1" destOrd="0" presId="urn:microsoft.com/office/officeart/2018/2/layout/IconVerticalSolidList"/>
    <dgm:cxn modelId="{50C4ADB6-1992-4B3C-9769-D85C398488E1}" type="presParOf" srcId="{3FF0969D-BA2F-49F8-8601-CB57832A29ED}" destId="{621C719D-BB39-4CA2-89C7-6BCFA934AFAB}" srcOrd="2" destOrd="0" presId="urn:microsoft.com/office/officeart/2018/2/layout/IconVerticalSolidList"/>
    <dgm:cxn modelId="{E0680C0C-3997-4803-85C3-891FDE668A6C}" type="presParOf" srcId="{3FF0969D-BA2F-49F8-8601-CB57832A29ED}" destId="{7DE6FA5A-2CBF-4231-BDF9-DE92907D61D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8B3DF2A9-8430-409E-AF27-FAAD4327736C}" type="doc">
      <dgm:prSet loTypeId="urn:microsoft.com/office/officeart/2005/8/layout/vList2" loCatId="list" qsTypeId="urn:microsoft.com/office/officeart/2005/8/quickstyle/simple1#140" qsCatId="simple" csTypeId="urn:microsoft.com/office/officeart/2005/8/colors/accent1_2#140" csCatId="accent1"/>
      <dgm:spPr/>
      <dgm:t>
        <a:bodyPr/>
        <a:lstStyle/>
        <a:p>
          <a:endParaRPr lang="en-US"/>
        </a:p>
      </dgm:t>
    </dgm:pt>
    <dgm:pt modelId="{24C9BBC9-AFAD-44DD-9347-042377018A00}">
      <dgm:prSet/>
      <dgm:spPr/>
      <dgm:t>
        <a:bodyPr/>
        <a:lstStyle/>
        <a:p>
          <a:r>
            <a:rPr lang="en-US"/>
            <a:t>Core reading: Chs. 6, 13–14</a:t>
          </a:r>
        </a:p>
      </dgm:t>
    </dgm:pt>
    <dgm:pt modelId="{20465353-D8F3-4BCF-B957-FBF45F044A29}" type="parTrans" cxnId="{1C15FAEC-600E-401A-8835-80EC0FD94BEE}">
      <dgm:prSet/>
      <dgm:spPr/>
      <dgm:t>
        <a:bodyPr/>
        <a:lstStyle/>
        <a:p>
          <a:endParaRPr lang="en-US"/>
        </a:p>
      </dgm:t>
    </dgm:pt>
    <dgm:pt modelId="{728C3550-5A02-4F59-8DC1-AB2D445F0755}" type="sibTrans" cxnId="{1C15FAEC-600E-401A-8835-80EC0FD94BEE}">
      <dgm:prSet/>
      <dgm:spPr/>
      <dgm:t>
        <a:bodyPr/>
        <a:lstStyle/>
        <a:p>
          <a:endParaRPr lang="en-US"/>
        </a:p>
      </dgm:t>
    </dgm:pt>
    <dgm:pt modelId="{DD4D67EE-39E1-4DE9-B8C4-1DEE4AA19C4B}">
      <dgm:prSet/>
      <dgm:spPr/>
      <dgm:t>
        <a:bodyPr/>
        <a:lstStyle/>
        <a:p>
          <a:r>
            <a:rPr lang="en-US"/>
            <a:t>Corruption and nepotism as structural symptoms of the “I” mindset</a:t>
          </a:r>
        </a:p>
      </dgm:t>
    </dgm:pt>
    <dgm:pt modelId="{C13513EA-0245-45C4-B6D4-286FF13840E2}" type="parTrans" cxnId="{FC4D4DF4-2234-4CA6-B75D-1FBADB8D229E}">
      <dgm:prSet/>
      <dgm:spPr/>
      <dgm:t>
        <a:bodyPr/>
        <a:lstStyle/>
        <a:p>
          <a:endParaRPr lang="en-US"/>
        </a:p>
      </dgm:t>
    </dgm:pt>
    <dgm:pt modelId="{A6AEA9E1-9D02-477C-977D-F724A50003A1}" type="sibTrans" cxnId="{FC4D4DF4-2234-4CA6-B75D-1FBADB8D229E}">
      <dgm:prSet/>
      <dgm:spPr/>
      <dgm:t>
        <a:bodyPr/>
        <a:lstStyle/>
        <a:p>
          <a:endParaRPr lang="en-US"/>
        </a:p>
      </dgm:t>
    </dgm:pt>
    <dgm:pt modelId="{BC6FB9A8-6B87-4196-AC52-911DD8F07780}">
      <dgm:prSet/>
      <dgm:spPr/>
      <dgm:t>
        <a:bodyPr/>
        <a:lstStyle/>
        <a:p>
          <a:r>
            <a:rPr lang="en-US"/>
            <a:t>Rule of law, contracting, public land, procurement and selective enforcement</a:t>
          </a:r>
        </a:p>
      </dgm:t>
    </dgm:pt>
    <dgm:pt modelId="{96343BF1-C497-4984-AA6F-6189766E8F45}" type="parTrans" cxnId="{64BA747B-B9A8-412F-950F-5E6A4C8865DD}">
      <dgm:prSet/>
      <dgm:spPr/>
      <dgm:t>
        <a:bodyPr/>
        <a:lstStyle/>
        <a:p>
          <a:endParaRPr lang="en-US"/>
        </a:p>
      </dgm:t>
    </dgm:pt>
    <dgm:pt modelId="{43E65306-55EB-4D34-81F7-6F4DB64EEAFC}" type="sibTrans" cxnId="{64BA747B-B9A8-412F-950F-5E6A4C8865DD}">
      <dgm:prSet/>
      <dgm:spPr/>
      <dgm:t>
        <a:bodyPr/>
        <a:lstStyle/>
        <a:p>
          <a:endParaRPr lang="en-US"/>
        </a:p>
      </dgm:t>
    </dgm:pt>
    <dgm:pt modelId="{FEA38B49-6405-43E6-9351-5100B5B4E036}">
      <dgm:prSet/>
      <dgm:spPr/>
      <dgm:t>
        <a:bodyPr/>
        <a:lstStyle/>
        <a:p>
          <a:r>
            <a:rPr lang="en-US"/>
            <a:t>Whistleblowing, oversight, open data and ethical public-service training</a:t>
          </a:r>
        </a:p>
      </dgm:t>
    </dgm:pt>
    <dgm:pt modelId="{9955D09C-480E-4A26-AE71-57B715587E05}" type="parTrans" cxnId="{94595051-5000-4194-B9B0-FBF0403580AC}">
      <dgm:prSet/>
      <dgm:spPr/>
      <dgm:t>
        <a:bodyPr/>
        <a:lstStyle/>
        <a:p>
          <a:endParaRPr lang="en-US"/>
        </a:p>
      </dgm:t>
    </dgm:pt>
    <dgm:pt modelId="{AC867A23-5BA9-4F55-AACF-C9B631DD3DC3}" type="sibTrans" cxnId="{94595051-5000-4194-B9B0-FBF0403580AC}">
      <dgm:prSet/>
      <dgm:spPr/>
      <dgm:t>
        <a:bodyPr/>
        <a:lstStyle/>
        <a:p>
          <a:endParaRPr lang="en-US"/>
        </a:p>
      </dgm:t>
    </dgm:pt>
    <dgm:pt modelId="{DDFC9EAC-7045-4795-B19C-5D7A4D4AB972}">
      <dgm:prSet/>
      <dgm:spPr/>
      <dgm:t>
        <a:bodyPr/>
        <a:lstStyle/>
        <a:p>
          <a:r>
            <a:rPr lang="en-US"/>
            <a:t>Restoring trust through visible accountability</a:t>
          </a:r>
        </a:p>
      </dgm:t>
    </dgm:pt>
    <dgm:pt modelId="{8297F362-73F0-43D8-9E7F-9A02C1BCDCB1}" type="parTrans" cxnId="{9F1E150D-A61E-40AA-8458-50CC446F320E}">
      <dgm:prSet/>
      <dgm:spPr/>
      <dgm:t>
        <a:bodyPr/>
        <a:lstStyle/>
        <a:p>
          <a:endParaRPr lang="en-US"/>
        </a:p>
      </dgm:t>
    </dgm:pt>
    <dgm:pt modelId="{3B76E71D-FCD0-42E2-88E0-1CCA32506C4C}" type="sibTrans" cxnId="{9F1E150D-A61E-40AA-8458-50CC446F320E}">
      <dgm:prSet/>
      <dgm:spPr/>
      <dgm:t>
        <a:bodyPr/>
        <a:lstStyle/>
        <a:p>
          <a:endParaRPr lang="en-US"/>
        </a:p>
      </dgm:t>
    </dgm:pt>
    <dgm:pt modelId="{411BA50B-F9DA-4514-8BEE-852C651455FB}" type="pres">
      <dgm:prSet presAssocID="{8B3DF2A9-8430-409E-AF27-FAAD4327736C}" presName="linear" presStyleCnt="0">
        <dgm:presLayoutVars>
          <dgm:animLvl val="lvl"/>
          <dgm:resizeHandles val="exact"/>
        </dgm:presLayoutVars>
      </dgm:prSet>
      <dgm:spPr/>
    </dgm:pt>
    <dgm:pt modelId="{BECEBB1A-5F66-4F00-BD99-E21F76A53BA0}" type="pres">
      <dgm:prSet presAssocID="{24C9BBC9-AFAD-44DD-9347-042377018A00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4F27139E-6AB4-4073-BC84-B6CF93167967}" type="pres">
      <dgm:prSet presAssocID="{728C3550-5A02-4F59-8DC1-AB2D445F0755}" presName="spacer" presStyleCnt="0"/>
      <dgm:spPr/>
    </dgm:pt>
    <dgm:pt modelId="{7176AA6A-0052-4675-9B09-880641AA5F9E}" type="pres">
      <dgm:prSet presAssocID="{DD4D67EE-39E1-4DE9-B8C4-1DEE4AA19C4B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89C75B57-2300-4475-8869-856A387E554C}" type="pres">
      <dgm:prSet presAssocID="{A6AEA9E1-9D02-477C-977D-F724A50003A1}" presName="spacer" presStyleCnt="0"/>
      <dgm:spPr/>
    </dgm:pt>
    <dgm:pt modelId="{01A1031A-AACF-481A-9209-E233B7955BB6}" type="pres">
      <dgm:prSet presAssocID="{BC6FB9A8-6B87-4196-AC52-911DD8F07780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3EDB9FFC-2582-4163-B76D-77275C05D56E}" type="pres">
      <dgm:prSet presAssocID="{43E65306-55EB-4D34-81F7-6F4DB64EEAFC}" presName="spacer" presStyleCnt="0"/>
      <dgm:spPr/>
    </dgm:pt>
    <dgm:pt modelId="{4B179726-E9D8-4DFB-8B27-77B7B76D03FE}" type="pres">
      <dgm:prSet presAssocID="{FEA38B49-6405-43E6-9351-5100B5B4E036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A387FD1A-CC9C-4A2E-891A-931D4691FD2D}" type="pres">
      <dgm:prSet presAssocID="{AC867A23-5BA9-4F55-AACF-C9B631DD3DC3}" presName="spacer" presStyleCnt="0"/>
      <dgm:spPr/>
    </dgm:pt>
    <dgm:pt modelId="{C729B9D2-1D2B-4F36-88D4-3593DDD2EACD}" type="pres">
      <dgm:prSet presAssocID="{DDFC9EAC-7045-4795-B19C-5D7A4D4AB972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9F1E150D-A61E-40AA-8458-50CC446F320E}" srcId="{8B3DF2A9-8430-409E-AF27-FAAD4327736C}" destId="{DDFC9EAC-7045-4795-B19C-5D7A4D4AB972}" srcOrd="4" destOrd="0" parTransId="{8297F362-73F0-43D8-9E7F-9A02C1BCDCB1}" sibTransId="{3B76E71D-FCD0-42E2-88E0-1CCA32506C4C}"/>
    <dgm:cxn modelId="{F4D65F37-5078-49FC-AC5F-4B66DAFB0D75}" type="presOf" srcId="{DD4D67EE-39E1-4DE9-B8C4-1DEE4AA19C4B}" destId="{7176AA6A-0052-4675-9B09-880641AA5F9E}" srcOrd="0" destOrd="0" presId="urn:microsoft.com/office/officeart/2005/8/layout/vList2"/>
    <dgm:cxn modelId="{278A2C65-4EC6-4AE7-A52D-C37D9F22652D}" type="presOf" srcId="{8B3DF2A9-8430-409E-AF27-FAAD4327736C}" destId="{411BA50B-F9DA-4514-8BEE-852C651455FB}" srcOrd="0" destOrd="0" presId="urn:microsoft.com/office/officeart/2005/8/layout/vList2"/>
    <dgm:cxn modelId="{0F4A9E4E-BB0B-4D77-B393-4D439BD8C24B}" type="presOf" srcId="{BC6FB9A8-6B87-4196-AC52-911DD8F07780}" destId="{01A1031A-AACF-481A-9209-E233B7955BB6}" srcOrd="0" destOrd="0" presId="urn:microsoft.com/office/officeart/2005/8/layout/vList2"/>
    <dgm:cxn modelId="{94595051-5000-4194-B9B0-FBF0403580AC}" srcId="{8B3DF2A9-8430-409E-AF27-FAAD4327736C}" destId="{FEA38B49-6405-43E6-9351-5100B5B4E036}" srcOrd="3" destOrd="0" parTransId="{9955D09C-480E-4A26-AE71-57B715587E05}" sibTransId="{AC867A23-5BA9-4F55-AACF-C9B631DD3DC3}"/>
    <dgm:cxn modelId="{64BA747B-B9A8-412F-950F-5E6A4C8865DD}" srcId="{8B3DF2A9-8430-409E-AF27-FAAD4327736C}" destId="{BC6FB9A8-6B87-4196-AC52-911DD8F07780}" srcOrd="2" destOrd="0" parTransId="{96343BF1-C497-4984-AA6F-6189766E8F45}" sibTransId="{43E65306-55EB-4D34-81F7-6F4DB64EEAFC}"/>
    <dgm:cxn modelId="{E2F07992-3229-488B-A61D-B0E20854583A}" type="presOf" srcId="{24C9BBC9-AFAD-44DD-9347-042377018A00}" destId="{BECEBB1A-5F66-4F00-BD99-E21F76A53BA0}" srcOrd="0" destOrd="0" presId="urn:microsoft.com/office/officeart/2005/8/layout/vList2"/>
    <dgm:cxn modelId="{EC47B492-B860-468E-B26B-FF9E465E1F8C}" type="presOf" srcId="{DDFC9EAC-7045-4795-B19C-5D7A4D4AB972}" destId="{C729B9D2-1D2B-4F36-88D4-3593DDD2EACD}" srcOrd="0" destOrd="0" presId="urn:microsoft.com/office/officeart/2005/8/layout/vList2"/>
    <dgm:cxn modelId="{3DD3EECA-C3D5-4737-BE6B-B9DE770A22BC}" type="presOf" srcId="{FEA38B49-6405-43E6-9351-5100B5B4E036}" destId="{4B179726-E9D8-4DFB-8B27-77B7B76D03FE}" srcOrd="0" destOrd="0" presId="urn:microsoft.com/office/officeart/2005/8/layout/vList2"/>
    <dgm:cxn modelId="{1C15FAEC-600E-401A-8835-80EC0FD94BEE}" srcId="{8B3DF2A9-8430-409E-AF27-FAAD4327736C}" destId="{24C9BBC9-AFAD-44DD-9347-042377018A00}" srcOrd="0" destOrd="0" parTransId="{20465353-D8F3-4BCF-B957-FBF45F044A29}" sibTransId="{728C3550-5A02-4F59-8DC1-AB2D445F0755}"/>
    <dgm:cxn modelId="{FC4D4DF4-2234-4CA6-B75D-1FBADB8D229E}" srcId="{8B3DF2A9-8430-409E-AF27-FAAD4327736C}" destId="{DD4D67EE-39E1-4DE9-B8C4-1DEE4AA19C4B}" srcOrd="1" destOrd="0" parTransId="{C13513EA-0245-45C4-B6D4-286FF13840E2}" sibTransId="{A6AEA9E1-9D02-477C-977D-F724A50003A1}"/>
    <dgm:cxn modelId="{12EFB3B4-5FEB-436E-96A7-2A1EE94CC236}" type="presParOf" srcId="{411BA50B-F9DA-4514-8BEE-852C651455FB}" destId="{BECEBB1A-5F66-4F00-BD99-E21F76A53BA0}" srcOrd="0" destOrd="0" presId="urn:microsoft.com/office/officeart/2005/8/layout/vList2"/>
    <dgm:cxn modelId="{3C720B74-E299-4D9F-B3BF-B5DED2608BAF}" type="presParOf" srcId="{411BA50B-F9DA-4514-8BEE-852C651455FB}" destId="{4F27139E-6AB4-4073-BC84-B6CF93167967}" srcOrd="1" destOrd="0" presId="urn:microsoft.com/office/officeart/2005/8/layout/vList2"/>
    <dgm:cxn modelId="{A3AA9FFD-6813-438C-9C30-7DBF10395B3F}" type="presParOf" srcId="{411BA50B-F9DA-4514-8BEE-852C651455FB}" destId="{7176AA6A-0052-4675-9B09-880641AA5F9E}" srcOrd="2" destOrd="0" presId="urn:microsoft.com/office/officeart/2005/8/layout/vList2"/>
    <dgm:cxn modelId="{86E7E003-8364-42A5-BB00-36E82DB1D724}" type="presParOf" srcId="{411BA50B-F9DA-4514-8BEE-852C651455FB}" destId="{89C75B57-2300-4475-8869-856A387E554C}" srcOrd="3" destOrd="0" presId="urn:microsoft.com/office/officeart/2005/8/layout/vList2"/>
    <dgm:cxn modelId="{AFB87741-6E4B-4B22-BDEF-8D6AC88BF7E0}" type="presParOf" srcId="{411BA50B-F9DA-4514-8BEE-852C651455FB}" destId="{01A1031A-AACF-481A-9209-E233B7955BB6}" srcOrd="4" destOrd="0" presId="urn:microsoft.com/office/officeart/2005/8/layout/vList2"/>
    <dgm:cxn modelId="{7F117F9A-ACE5-446C-B9C4-67BDFD3442C1}" type="presParOf" srcId="{411BA50B-F9DA-4514-8BEE-852C651455FB}" destId="{3EDB9FFC-2582-4163-B76D-77275C05D56E}" srcOrd="5" destOrd="0" presId="urn:microsoft.com/office/officeart/2005/8/layout/vList2"/>
    <dgm:cxn modelId="{9E9A58D0-56C6-460F-90F5-BEB892DF6446}" type="presParOf" srcId="{411BA50B-F9DA-4514-8BEE-852C651455FB}" destId="{4B179726-E9D8-4DFB-8B27-77B7B76D03FE}" srcOrd="6" destOrd="0" presId="urn:microsoft.com/office/officeart/2005/8/layout/vList2"/>
    <dgm:cxn modelId="{6187A4F6-D965-4A43-BC23-28EDA7CC813C}" type="presParOf" srcId="{411BA50B-F9DA-4514-8BEE-852C651455FB}" destId="{A387FD1A-CC9C-4A2E-891A-931D4691FD2D}" srcOrd="7" destOrd="0" presId="urn:microsoft.com/office/officeart/2005/8/layout/vList2"/>
    <dgm:cxn modelId="{4818ACF6-AEC4-4716-8DB5-CE521C75DF6A}" type="presParOf" srcId="{411BA50B-F9DA-4514-8BEE-852C651455FB}" destId="{C729B9D2-1D2B-4F36-88D4-3593DDD2EACD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6C15F29A-20D5-4696-B24C-77C5D2DCAFEF}" type="doc">
      <dgm:prSet loTypeId="urn:microsoft.com/office/officeart/2016/7/layout/VerticalHollowActionList" loCatId="List" qsTypeId="urn:microsoft.com/office/officeart/2005/8/quickstyle/simple1#142" qsCatId="simple" csTypeId="urn:microsoft.com/office/officeart/2005/8/colors/accent1_2#142" csCatId="accent1"/>
      <dgm:spPr/>
      <dgm:t>
        <a:bodyPr/>
        <a:lstStyle/>
        <a:p>
          <a:endParaRPr lang="en-US"/>
        </a:p>
      </dgm:t>
    </dgm:pt>
    <dgm:pt modelId="{65618F3E-3400-47A5-B921-9BDBC935442E}">
      <dgm:prSet/>
      <dgm:spPr/>
      <dgm:t>
        <a:bodyPr/>
        <a:lstStyle/>
        <a:p>
          <a:r>
            <a:rPr lang="en-US"/>
            <a:t>Analyze</a:t>
          </a:r>
        </a:p>
      </dgm:t>
    </dgm:pt>
    <dgm:pt modelId="{C1FB178D-56E7-44C0-AB99-CE646A9A44D3}" type="parTrans" cxnId="{052BC3D3-A9BF-4EA4-BDB7-C1DC4BE189C9}">
      <dgm:prSet/>
      <dgm:spPr/>
      <dgm:t>
        <a:bodyPr/>
        <a:lstStyle/>
        <a:p>
          <a:endParaRPr lang="en-US"/>
        </a:p>
      </dgm:t>
    </dgm:pt>
    <dgm:pt modelId="{D06D559B-F4DC-4061-B974-683C47DE43AF}" type="sibTrans" cxnId="{052BC3D3-A9BF-4EA4-BDB7-C1DC4BE189C9}">
      <dgm:prSet/>
      <dgm:spPr/>
      <dgm:t>
        <a:bodyPr/>
        <a:lstStyle/>
        <a:p>
          <a:endParaRPr lang="en-US"/>
        </a:p>
      </dgm:t>
    </dgm:pt>
    <dgm:pt modelId="{B3465FBF-2AF7-43D5-9BF5-F606A7D0BA3B}">
      <dgm:prSet/>
      <dgm:spPr/>
      <dgm:t>
        <a:bodyPr/>
        <a:lstStyle/>
        <a:p>
          <a:r>
            <a:rPr lang="en-US"/>
            <a:t>Analyze corruption beyond individual morality by linking incentives, institutions and mindset.</a:t>
          </a:r>
        </a:p>
      </dgm:t>
    </dgm:pt>
    <dgm:pt modelId="{B159F6B0-500B-4A45-A1EE-719CDEF8AE74}" type="parTrans" cxnId="{784191B8-B352-4C0A-8D85-C34D3CADFCCA}">
      <dgm:prSet/>
      <dgm:spPr/>
      <dgm:t>
        <a:bodyPr/>
        <a:lstStyle/>
        <a:p>
          <a:endParaRPr lang="en-US"/>
        </a:p>
      </dgm:t>
    </dgm:pt>
    <dgm:pt modelId="{DE5789F5-5EF3-40DC-9AF4-3DF7507AE79E}" type="sibTrans" cxnId="{784191B8-B352-4C0A-8D85-C34D3CADFCCA}">
      <dgm:prSet/>
      <dgm:spPr/>
      <dgm:t>
        <a:bodyPr/>
        <a:lstStyle/>
        <a:p>
          <a:endParaRPr lang="en-US"/>
        </a:p>
      </dgm:t>
    </dgm:pt>
    <dgm:pt modelId="{72423ADD-2E21-4C61-8273-9AA6ECCEB3A9}">
      <dgm:prSet/>
      <dgm:spPr/>
      <dgm:t>
        <a:bodyPr/>
        <a:lstStyle/>
        <a:p>
          <a:r>
            <a:rPr lang="en-US"/>
            <a:t>Propose</a:t>
          </a:r>
        </a:p>
      </dgm:t>
    </dgm:pt>
    <dgm:pt modelId="{798BC5A1-85F2-4503-89CA-CBFC0F7B64E7}" type="parTrans" cxnId="{7FD478EB-B553-449E-9B94-A16023018A08}">
      <dgm:prSet/>
      <dgm:spPr/>
      <dgm:t>
        <a:bodyPr/>
        <a:lstStyle/>
        <a:p>
          <a:endParaRPr lang="en-US"/>
        </a:p>
      </dgm:t>
    </dgm:pt>
    <dgm:pt modelId="{82979042-811C-4E2B-BF43-1AE9D0D98F52}" type="sibTrans" cxnId="{7FD478EB-B553-449E-9B94-A16023018A08}">
      <dgm:prSet/>
      <dgm:spPr/>
      <dgm:t>
        <a:bodyPr/>
        <a:lstStyle/>
        <a:p>
          <a:endParaRPr lang="en-US"/>
        </a:p>
      </dgm:t>
    </dgm:pt>
    <dgm:pt modelId="{574EF400-89A1-4A1E-9D79-043D16F7C92B}">
      <dgm:prSet/>
      <dgm:spPr/>
      <dgm:t>
        <a:bodyPr/>
        <a:lstStyle/>
        <a:p>
          <a:r>
            <a:rPr lang="en-US"/>
            <a:t>Propose an accountability reform with both procedural and ethical components.</a:t>
          </a:r>
        </a:p>
      </dgm:t>
    </dgm:pt>
    <dgm:pt modelId="{5395A8BF-AAB7-4562-BCBA-3756D5F40DBF}" type="parTrans" cxnId="{309F23DF-1720-432B-9347-FEE352C497DC}">
      <dgm:prSet/>
      <dgm:spPr/>
      <dgm:t>
        <a:bodyPr/>
        <a:lstStyle/>
        <a:p>
          <a:endParaRPr lang="en-US"/>
        </a:p>
      </dgm:t>
    </dgm:pt>
    <dgm:pt modelId="{A498C3DE-11F0-457F-9803-FCF004DB24BE}" type="sibTrans" cxnId="{309F23DF-1720-432B-9347-FEE352C497DC}">
      <dgm:prSet/>
      <dgm:spPr/>
      <dgm:t>
        <a:bodyPr/>
        <a:lstStyle/>
        <a:p>
          <a:endParaRPr lang="en-US"/>
        </a:p>
      </dgm:t>
    </dgm:pt>
    <dgm:pt modelId="{4FD7A9DC-51D0-4182-AA9E-B88C792610F5}">
      <dgm:prSet/>
      <dgm:spPr/>
      <dgm:t>
        <a:bodyPr/>
        <a:lstStyle/>
        <a:p>
          <a:r>
            <a:rPr lang="en-US"/>
            <a:t>Connect</a:t>
          </a:r>
        </a:p>
      </dgm:t>
    </dgm:pt>
    <dgm:pt modelId="{CD192716-83FE-49A9-972D-E37FD444AD99}" type="parTrans" cxnId="{7CAD3238-F61F-45A6-8458-B969E6C254F3}">
      <dgm:prSet/>
      <dgm:spPr/>
      <dgm:t>
        <a:bodyPr/>
        <a:lstStyle/>
        <a:p>
          <a:endParaRPr lang="en-US"/>
        </a:p>
      </dgm:t>
    </dgm:pt>
    <dgm:pt modelId="{50CBC805-0F07-401A-8435-4DAE49DE43F6}" type="sibTrans" cxnId="{7CAD3238-F61F-45A6-8458-B969E6C254F3}">
      <dgm:prSet/>
      <dgm:spPr/>
      <dgm:t>
        <a:bodyPr/>
        <a:lstStyle/>
        <a:p>
          <a:endParaRPr lang="en-US"/>
        </a:p>
      </dgm:t>
    </dgm:pt>
    <dgm:pt modelId="{52873A40-96C8-47AB-A825-AE6847F280DF}">
      <dgm:prSet/>
      <dgm:spPr/>
      <dgm:t>
        <a:bodyPr/>
        <a:lstStyle/>
        <a:p>
          <a:r>
            <a:rPr lang="en-US"/>
            <a:t>Connect the module to a real African leadership or institutional challenge.</a:t>
          </a:r>
        </a:p>
      </dgm:t>
    </dgm:pt>
    <dgm:pt modelId="{7917BC56-6147-4D01-873B-292E1AF4B918}" type="parTrans" cxnId="{46E3F5A1-1D54-4BFC-8916-C3B411424BA5}">
      <dgm:prSet/>
      <dgm:spPr/>
      <dgm:t>
        <a:bodyPr/>
        <a:lstStyle/>
        <a:p>
          <a:endParaRPr lang="en-US"/>
        </a:p>
      </dgm:t>
    </dgm:pt>
    <dgm:pt modelId="{1E8141B1-317F-45F7-8BCF-BE9CCAB70F46}" type="sibTrans" cxnId="{46E3F5A1-1D54-4BFC-8916-C3B411424BA5}">
      <dgm:prSet/>
      <dgm:spPr/>
      <dgm:t>
        <a:bodyPr/>
        <a:lstStyle/>
        <a:p>
          <a:endParaRPr lang="en-US"/>
        </a:p>
      </dgm:t>
    </dgm:pt>
    <dgm:pt modelId="{CAB0BF71-CB18-4675-9F14-C824716ECBC2}" type="pres">
      <dgm:prSet presAssocID="{6C15F29A-20D5-4696-B24C-77C5D2DCAFEF}" presName="Name0" presStyleCnt="0">
        <dgm:presLayoutVars>
          <dgm:dir/>
          <dgm:animLvl val="lvl"/>
          <dgm:resizeHandles val="exact"/>
        </dgm:presLayoutVars>
      </dgm:prSet>
      <dgm:spPr/>
    </dgm:pt>
    <dgm:pt modelId="{084D6FA7-64D0-4835-B68F-EF20147EA18F}" type="pres">
      <dgm:prSet presAssocID="{65618F3E-3400-47A5-B921-9BDBC935442E}" presName="linNode" presStyleCnt="0"/>
      <dgm:spPr/>
    </dgm:pt>
    <dgm:pt modelId="{B39FE1F9-3968-4F7A-B3B1-D765634E2F80}" type="pres">
      <dgm:prSet presAssocID="{65618F3E-3400-47A5-B921-9BDBC935442E}" presName="parentText" presStyleLbl="solidFgAcc1" presStyleIdx="0" presStyleCnt="3">
        <dgm:presLayoutVars>
          <dgm:chMax val="1"/>
          <dgm:bulletEnabled/>
        </dgm:presLayoutVars>
      </dgm:prSet>
      <dgm:spPr/>
    </dgm:pt>
    <dgm:pt modelId="{AFE999AF-2CF6-413A-A434-687C60F1EFAE}" type="pres">
      <dgm:prSet presAssocID="{65618F3E-3400-47A5-B921-9BDBC935442E}" presName="descendantText" presStyleLbl="alignNode1" presStyleIdx="0" presStyleCnt="3">
        <dgm:presLayoutVars>
          <dgm:bulletEnabled/>
        </dgm:presLayoutVars>
      </dgm:prSet>
      <dgm:spPr/>
    </dgm:pt>
    <dgm:pt modelId="{A3419915-11EB-4D9F-8775-18E47942079E}" type="pres">
      <dgm:prSet presAssocID="{D06D559B-F4DC-4061-B974-683C47DE43AF}" presName="sp" presStyleCnt="0"/>
      <dgm:spPr/>
    </dgm:pt>
    <dgm:pt modelId="{1586C549-DA45-409F-B577-F643D707CC63}" type="pres">
      <dgm:prSet presAssocID="{72423ADD-2E21-4C61-8273-9AA6ECCEB3A9}" presName="linNode" presStyleCnt="0"/>
      <dgm:spPr/>
    </dgm:pt>
    <dgm:pt modelId="{AE2F9EF5-836E-427B-A0B1-CEF2C80A990C}" type="pres">
      <dgm:prSet presAssocID="{72423ADD-2E21-4C61-8273-9AA6ECCEB3A9}" presName="parentText" presStyleLbl="solidFgAcc1" presStyleIdx="1" presStyleCnt="3">
        <dgm:presLayoutVars>
          <dgm:chMax val="1"/>
          <dgm:bulletEnabled/>
        </dgm:presLayoutVars>
      </dgm:prSet>
      <dgm:spPr/>
    </dgm:pt>
    <dgm:pt modelId="{1E7A1747-B549-4092-B882-4B4B0DAB9F9F}" type="pres">
      <dgm:prSet presAssocID="{72423ADD-2E21-4C61-8273-9AA6ECCEB3A9}" presName="descendantText" presStyleLbl="alignNode1" presStyleIdx="1" presStyleCnt="3">
        <dgm:presLayoutVars>
          <dgm:bulletEnabled/>
        </dgm:presLayoutVars>
      </dgm:prSet>
      <dgm:spPr/>
    </dgm:pt>
    <dgm:pt modelId="{0D78A707-ED07-4CE4-9861-2D3A80823A3A}" type="pres">
      <dgm:prSet presAssocID="{82979042-811C-4E2B-BF43-1AE9D0D98F52}" presName="sp" presStyleCnt="0"/>
      <dgm:spPr/>
    </dgm:pt>
    <dgm:pt modelId="{B72523D9-CEF9-4976-B4EF-B7BDBBE5B8DF}" type="pres">
      <dgm:prSet presAssocID="{4FD7A9DC-51D0-4182-AA9E-B88C792610F5}" presName="linNode" presStyleCnt="0"/>
      <dgm:spPr/>
    </dgm:pt>
    <dgm:pt modelId="{E60C8883-9A38-42CF-98BC-BE8B28CC5A10}" type="pres">
      <dgm:prSet presAssocID="{4FD7A9DC-51D0-4182-AA9E-B88C792610F5}" presName="parentText" presStyleLbl="solidFgAcc1" presStyleIdx="2" presStyleCnt="3">
        <dgm:presLayoutVars>
          <dgm:chMax val="1"/>
          <dgm:bulletEnabled/>
        </dgm:presLayoutVars>
      </dgm:prSet>
      <dgm:spPr/>
    </dgm:pt>
    <dgm:pt modelId="{4C42C944-257A-4D77-942B-3E6550B66B93}" type="pres">
      <dgm:prSet presAssocID="{4FD7A9DC-51D0-4182-AA9E-B88C792610F5}" presName="descendantText" presStyleLbl="alignNode1" presStyleIdx="2" presStyleCnt="3">
        <dgm:presLayoutVars>
          <dgm:bulletEnabled/>
        </dgm:presLayoutVars>
      </dgm:prSet>
      <dgm:spPr/>
    </dgm:pt>
  </dgm:ptLst>
  <dgm:cxnLst>
    <dgm:cxn modelId="{F48D6B02-A65E-475B-A5BA-BD9036B01D56}" type="presOf" srcId="{52873A40-96C8-47AB-A825-AE6847F280DF}" destId="{4C42C944-257A-4D77-942B-3E6550B66B93}" srcOrd="0" destOrd="0" presId="urn:microsoft.com/office/officeart/2016/7/layout/VerticalHollowActionList"/>
    <dgm:cxn modelId="{7CAD3238-F61F-45A6-8458-B969E6C254F3}" srcId="{6C15F29A-20D5-4696-B24C-77C5D2DCAFEF}" destId="{4FD7A9DC-51D0-4182-AA9E-B88C792610F5}" srcOrd="2" destOrd="0" parTransId="{CD192716-83FE-49A9-972D-E37FD444AD99}" sibTransId="{50CBC805-0F07-401A-8435-4DAE49DE43F6}"/>
    <dgm:cxn modelId="{9971A641-08C0-4A26-95B3-2AA82CBEE1DA}" type="presOf" srcId="{65618F3E-3400-47A5-B921-9BDBC935442E}" destId="{B39FE1F9-3968-4F7A-B3B1-D765634E2F80}" srcOrd="0" destOrd="0" presId="urn:microsoft.com/office/officeart/2016/7/layout/VerticalHollowActionList"/>
    <dgm:cxn modelId="{FF37D974-DD13-4E83-BF3A-E52B6CBCB398}" type="presOf" srcId="{B3465FBF-2AF7-43D5-9BF5-F606A7D0BA3B}" destId="{AFE999AF-2CF6-413A-A434-687C60F1EFAE}" srcOrd="0" destOrd="0" presId="urn:microsoft.com/office/officeart/2016/7/layout/VerticalHollowActionList"/>
    <dgm:cxn modelId="{46E3F5A1-1D54-4BFC-8916-C3B411424BA5}" srcId="{4FD7A9DC-51D0-4182-AA9E-B88C792610F5}" destId="{52873A40-96C8-47AB-A825-AE6847F280DF}" srcOrd="0" destOrd="0" parTransId="{7917BC56-6147-4D01-873B-292E1AF4B918}" sibTransId="{1E8141B1-317F-45F7-8BCF-BE9CCAB70F46}"/>
    <dgm:cxn modelId="{69E084B7-7BCE-4091-AD2E-9EDA12D3D7AA}" type="presOf" srcId="{6C15F29A-20D5-4696-B24C-77C5D2DCAFEF}" destId="{CAB0BF71-CB18-4675-9F14-C824716ECBC2}" srcOrd="0" destOrd="0" presId="urn:microsoft.com/office/officeart/2016/7/layout/VerticalHollowActionList"/>
    <dgm:cxn modelId="{784191B8-B352-4C0A-8D85-C34D3CADFCCA}" srcId="{65618F3E-3400-47A5-B921-9BDBC935442E}" destId="{B3465FBF-2AF7-43D5-9BF5-F606A7D0BA3B}" srcOrd="0" destOrd="0" parTransId="{B159F6B0-500B-4A45-A1EE-719CDEF8AE74}" sibTransId="{DE5789F5-5EF3-40DC-9AF4-3DF7507AE79E}"/>
    <dgm:cxn modelId="{C071BFBF-18AC-4AFC-915F-89665ACFDF88}" type="presOf" srcId="{4FD7A9DC-51D0-4182-AA9E-B88C792610F5}" destId="{E60C8883-9A38-42CF-98BC-BE8B28CC5A10}" srcOrd="0" destOrd="0" presId="urn:microsoft.com/office/officeart/2016/7/layout/VerticalHollowActionList"/>
    <dgm:cxn modelId="{052BC3D3-A9BF-4EA4-BDB7-C1DC4BE189C9}" srcId="{6C15F29A-20D5-4696-B24C-77C5D2DCAFEF}" destId="{65618F3E-3400-47A5-B921-9BDBC935442E}" srcOrd="0" destOrd="0" parTransId="{C1FB178D-56E7-44C0-AB99-CE646A9A44D3}" sibTransId="{D06D559B-F4DC-4061-B974-683C47DE43AF}"/>
    <dgm:cxn modelId="{309F23DF-1720-432B-9347-FEE352C497DC}" srcId="{72423ADD-2E21-4C61-8273-9AA6ECCEB3A9}" destId="{574EF400-89A1-4A1E-9D79-043D16F7C92B}" srcOrd="0" destOrd="0" parTransId="{5395A8BF-AAB7-4562-BCBA-3756D5F40DBF}" sibTransId="{A498C3DE-11F0-457F-9803-FCF004DB24BE}"/>
    <dgm:cxn modelId="{879E6EE3-A10D-4A45-AF03-5A3071D50448}" type="presOf" srcId="{72423ADD-2E21-4C61-8273-9AA6ECCEB3A9}" destId="{AE2F9EF5-836E-427B-A0B1-CEF2C80A990C}" srcOrd="0" destOrd="0" presId="urn:microsoft.com/office/officeart/2016/7/layout/VerticalHollowActionList"/>
    <dgm:cxn modelId="{7FD478EB-B553-449E-9B94-A16023018A08}" srcId="{6C15F29A-20D5-4696-B24C-77C5D2DCAFEF}" destId="{72423ADD-2E21-4C61-8273-9AA6ECCEB3A9}" srcOrd="1" destOrd="0" parTransId="{798BC5A1-85F2-4503-89CA-CBFC0F7B64E7}" sibTransId="{82979042-811C-4E2B-BF43-1AE9D0D98F52}"/>
    <dgm:cxn modelId="{6B5550FD-49BF-4B2B-AF58-8F2A03A17C8E}" type="presOf" srcId="{574EF400-89A1-4A1E-9D79-043D16F7C92B}" destId="{1E7A1747-B549-4092-B882-4B4B0DAB9F9F}" srcOrd="0" destOrd="0" presId="urn:microsoft.com/office/officeart/2016/7/layout/VerticalHollowActionList"/>
    <dgm:cxn modelId="{129D1456-2368-439F-84B4-3FE75AEDF809}" type="presParOf" srcId="{CAB0BF71-CB18-4675-9F14-C824716ECBC2}" destId="{084D6FA7-64D0-4835-B68F-EF20147EA18F}" srcOrd="0" destOrd="0" presId="urn:microsoft.com/office/officeart/2016/7/layout/VerticalHollowActionList"/>
    <dgm:cxn modelId="{1ADB1B01-4DF4-4389-B46D-3EF65CE9EC86}" type="presParOf" srcId="{084D6FA7-64D0-4835-B68F-EF20147EA18F}" destId="{B39FE1F9-3968-4F7A-B3B1-D765634E2F80}" srcOrd="0" destOrd="0" presId="urn:microsoft.com/office/officeart/2016/7/layout/VerticalHollowActionList"/>
    <dgm:cxn modelId="{73D54F11-49FD-486D-867B-3D8BF75A51EC}" type="presParOf" srcId="{084D6FA7-64D0-4835-B68F-EF20147EA18F}" destId="{AFE999AF-2CF6-413A-A434-687C60F1EFAE}" srcOrd="1" destOrd="0" presId="urn:microsoft.com/office/officeart/2016/7/layout/VerticalHollowActionList"/>
    <dgm:cxn modelId="{5D66D705-499F-44AC-AD96-188D85011637}" type="presParOf" srcId="{CAB0BF71-CB18-4675-9F14-C824716ECBC2}" destId="{A3419915-11EB-4D9F-8775-18E47942079E}" srcOrd="1" destOrd="0" presId="urn:microsoft.com/office/officeart/2016/7/layout/VerticalHollowActionList"/>
    <dgm:cxn modelId="{44553402-4E97-4572-8B6A-672DAF7AA03E}" type="presParOf" srcId="{CAB0BF71-CB18-4675-9F14-C824716ECBC2}" destId="{1586C549-DA45-409F-B577-F643D707CC63}" srcOrd="2" destOrd="0" presId="urn:microsoft.com/office/officeart/2016/7/layout/VerticalHollowActionList"/>
    <dgm:cxn modelId="{5F2122FE-50DC-4829-A141-E415B2AF74EB}" type="presParOf" srcId="{1586C549-DA45-409F-B577-F643D707CC63}" destId="{AE2F9EF5-836E-427B-A0B1-CEF2C80A990C}" srcOrd="0" destOrd="0" presId="urn:microsoft.com/office/officeart/2016/7/layout/VerticalHollowActionList"/>
    <dgm:cxn modelId="{E1CC13D3-B884-44D2-B58A-E2538708D60B}" type="presParOf" srcId="{1586C549-DA45-409F-B577-F643D707CC63}" destId="{1E7A1747-B549-4092-B882-4B4B0DAB9F9F}" srcOrd="1" destOrd="0" presId="urn:microsoft.com/office/officeart/2016/7/layout/VerticalHollowActionList"/>
    <dgm:cxn modelId="{1F8F1230-760C-4EF3-BE9C-4A2CE98ABCB9}" type="presParOf" srcId="{CAB0BF71-CB18-4675-9F14-C824716ECBC2}" destId="{0D78A707-ED07-4CE4-9861-2D3A80823A3A}" srcOrd="3" destOrd="0" presId="urn:microsoft.com/office/officeart/2016/7/layout/VerticalHollowActionList"/>
    <dgm:cxn modelId="{BEE2FEFC-CDF5-46C2-9C0B-113C50151457}" type="presParOf" srcId="{CAB0BF71-CB18-4675-9F14-C824716ECBC2}" destId="{B72523D9-CEF9-4976-B4EF-B7BDBBE5B8DF}" srcOrd="4" destOrd="0" presId="urn:microsoft.com/office/officeart/2016/7/layout/VerticalHollowActionList"/>
    <dgm:cxn modelId="{D3775ABA-DBFF-43E1-887C-B104431CC2BA}" type="presParOf" srcId="{B72523D9-CEF9-4976-B4EF-B7BDBBE5B8DF}" destId="{E60C8883-9A38-42CF-98BC-BE8B28CC5A10}" srcOrd="0" destOrd="0" presId="urn:microsoft.com/office/officeart/2016/7/layout/VerticalHollowActionList"/>
    <dgm:cxn modelId="{DF7DD255-58BB-46E3-B041-9E8A75D6BDD7}" type="presParOf" srcId="{B72523D9-CEF9-4976-B4EF-B7BDBBE5B8DF}" destId="{4C42C944-257A-4D77-942B-3E6550B66B93}" srcOrd="1" destOrd="0" presId="urn:microsoft.com/office/officeart/2016/7/layout/VerticalHollow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AB9B891B-3CC5-43CC-95B0-7F990E948320}" type="doc">
      <dgm:prSet loTypeId="urn:microsoft.com/office/officeart/2018/2/layout/IconVerticalSolidList" loCatId="icon" qsTypeId="urn:microsoft.com/office/officeart/2005/8/quickstyle/simple1#151" qsCatId="simple" csTypeId="urn:microsoft.com/office/officeart/2005/8/colors/accent1_2#151" csCatId="accent1" phldr="1"/>
      <dgm:spPr/>
      <dgm:t>
        <a:bodyPr/>
        <a:lstStyle/>
        <a:p>
          <a:endParaRPr lang="en-US"/>
        </a:p>
      </dgm:t>
    </dgm:pt>
    <dgm:pt modelId="{5FB7ED50-0599-45DF-8F7C-51AD7DC8360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Reform Brief: Design a two-layer anti-corruption intervention—system controls plus mindset/ethics renewal.</a:t>
          </a:r>
        </a:p>
      </dgm:t>
    </dgm:pt>
    <dgm:pt modelId="{E8BC91FF-6279-4567-96C1-C029A3AA2BC8}" type="parTrans" cxnId="{AFA27AB8-FCD1-4305-84A4-E616B03D470E}">
      <dgm:prSet/>
      <dgm:spPr/>
      <dgm:t>
        <a:bodyPr/>
        <a:lstStyle/>
        <a:p>
          <a:endParaRPr lang="en-US"/>
        </a:p>
      </dgm:t>
    </dgm:pt>
    <dgm:pt modelId="{354A296A-3EAF-437A-846A-D7B8378C49D8}" type="sibTrans" cxnId="{AFA27AB8-FCD1-4305-84A4-E616B03D470E}">
      <dgm:prSet/>
      <dgm:spPr/>
      <dgm:t>
        <a:bodyPr/>
        <a:lstStyle/>
        <a:p>
          <a:endParaRPr lang="en-US"/>
        </a:p>
      </dgm:t>
    </dgm:pt>
    <dgm:pt modelId="{8802A122-D134-46E6-876B-467AC37B89D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Require evidence: separate observed facts from interpretation.</a:t>
          </a:r>
        </a:p>
      </dgm:t>
    </dgm:pt>
    <dgm:pt modelId="{0D695BF4-660A-4028-BD04-747157B110D7}" type="parTrans" cxnId="{599E5BFE-D417-4A05-8B52-F2FA95BD7E01}">
      <dgm:prSet/>
      <dgm:spPr/>
      <dgm:t>
        <a:bodyPr/>
        <a:lstStyle/>
        <a:p>
          <a:endParaRPr lang="en-US"/>
        </a:p>
      </dgm:t>
    </dgm:pt>
    <dgm:pt modelId="{D8070FA3-0F04-46E6-B66A-62E21283B6CA}" type="sibTrans" cxnId="{599E5BFE-D417-4A05-8B52-F2FA95BD7E01}">
      <dgm:prSet/>
      <dgm:spPr/>
      <dgm:t>
        <a:bodyPr/>
        <a:lstStyle/>
        <a:p>
          <a:endParaRPr lang="en-US"/>
        </a:p>
      </dgm:t>
    </dgm:pt>
    <dgm:pt modelId="{E42E93E3-DC76-4647-987B-1BBBEF53E37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Require counter-argument: what alternative explanation could account for the same problem?</a:t>
          </a:r>
        </a:p>
      </dgm:t>
    </dgm:pt>
    <dgm:pt modelId="{EA24D021-292C-432B-ADF3-2E0E08ABB6E4}" type="parTrans" cxnId="{358EE7E4-7BEC-4F3D-ABA1-DC532C7CCDEB}">
      <dgm:prSet/>
      <dgm:spPr/>
      <dgm:t>
        <a:bodyPr/>
        <a:lstStyle/>
        <a:p>
          <a:endParaRPr lang="en-US"/>
        </a:p>
      </dgm:t>
    </dgm:pt>
    <dgm:pt modelId="{8FF33515-DD09-4755-8D84-90C15A211C06}" type="sibTrans" cxnId="{358EE7E4-7BEC-4F3D-ABA1-DC532C7CCDEB}">
      <dgm:prSet/>
      <dgm:spPr/>
      <dgm:t>
        <a:bodyPr/>
        <a:lstStyle/>
        <a:p>
          <a:endParaRPr lang="en-US"/>
        </a:p>
      </dgm:t>
    </dgm:pt>
    <dgm:pt modelId="{A65834CC-30BE-473A-B0C5-0C28C33B97F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End with one institutional change and one leadership/mindset change.</a:t>
          </a:r>
        </a:p>
      </dgm:t>
    </dgm:pt>
    <dgm:pt modelId="{42FF71F2-B0CC-49EC-918B-107D00187AC2}" type="parTrans" cxnId="{9AE8108A-F1B1-4468-AE4B-173871500E7E}">
      <dgm:prSet/>
      <dgm:spPr/>
      <dgm:t>
        <a:bodyPr/>
        <a:lstStyle/>
        <a:p>
          <a:endParaRPr lang="en-US"/>
        </a:p>
      </dgm:t>
    </dgm:pt>
    <dgm:pt modelId="{9D518B4F-1643-443A-9F5B-577C353A22A4}" type="sibTrans" cxnId="{9AE8108A-F1B1-4468-AE4B-173871500E7E}">
      <dgm:prSet/>
      <dgm:spPr/>
      <dgm:t>
        <a:bodyPr/>
        <a:lstStyle/>
        <a:p>
          <a:endParaRPr lang="en-US"/>
        </a:p>
      </dgm:t>
    </dgm:pt>
    <dgm:pt modelId="{C622DD22-7D29-49BD-8E3E-6C461660C20B}" type="pres">
      <dgm:prSet presAssocID="{AB9B891B-3CC5-43CC-95B0-7F990E948320}" presName="root" presStyleCnt="0">
        <dgm:presLayoutVars>
          <dgm:dir/>
          <dgm:resizeHandles val="exact"/>
        </dgm:presLayoutVars>
      </dgm:prSet>
      <dgm:spPr/>
    </dgm:pt>
    <dgm:pt modelId="{09DBBA01-373F-4B75-BEB0-7FCD9AD9AA99}" type="pres">
      <dgm:prSet presAssocID="{5FB7ED50-0599-45DF-8F7C-51AD7DC8360F}" presName="compNode" presStyleCnt="0"/>
      <dgm:spPr/>
    </dgm:pt>
    <dgm:pt modelId="{B776DED1-ED4D-4ED3-B6FF-495B4BEFDAF9}" type="pres">
      <dgm:prSet presAssocID="{5FB7ED50-0599-45DF-8F7C-51AD7DC8360F}" presName="bgRect" presStyleLbl="bgShp" presStyleIdx="0" presStyleCnt="4"/>
      <dgm:spPr/>
    </dgm:pt>
    <dgm:pt modelId="{615E7B16-83C6-43AF-8FD7-E91AE3895BE3}" type="pres">
      <dgm:prSet presAssocID="{5FB7ED50-0599-45DF-8F7C-51AD7DC8360F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D3774D1D-B898-4617-BDDA-9E69E87CE55C}" type="pres">
      <dgm:prSet presAssocID="{5FB7ED50-0599-45DF-8F7C-51AD7DC8360F}" presName="spaceRect" presStyleCnt="0"/>
      <dgm:spPr/>
    </dgm:pt>
    <dgm:pt modelId="{041B740D-1638-449B-B060-EE930B0B3533}" type="pres">
      <dgm:prSet presAssocID="{5FB7ED50-0599-45DF-8F7C-51AD7DC8360F}" presName="parTx" presStyleLbl="revTx" presStyleIdx="0" presStyleCnt="4">
        <dgm:presLayoutVars>
          <dgm:chMax val="0"/>
          <dgm:chPref val="0"/>
        </dgm:presLayoutVars>
      </dgm:prSet>
      <dgm:spPr/>
    </dgm:pt>
    <dgm:pt modelId="{CC24BC7B-9E0D-4C31-9B7A-33F5500CF545}" type="pres">
      <dgm:prSet presAssocID="{354A296A-3EAF-437A-846A-D7B8378C49D8}" presName="sibTrans" presStyleCnt="0"/>
      <dgm:spPr/>
    </dgm:pt>
    <dgm:pt modelId="{B4A030A8-4A14-44D0-B48E-484B65496455}" type="pres">
      <dgm:prSet presAssocID="{8802A122-D134-46E6-876B-467AC37B89D3}" presName="compNode" presStyleCnt="0"/>
      <dgm:spPr/>
    </dgm:pt>
    <dgm:pt modelId="{5C88A47F-69C3-4113-825B-F8E4C395A8AD}" type="pres">
      <dgm:prSet presAssocID="{8802A122-D134-46E6-876B-467AC37B89D3}" presName="bgRect" presStyleLbl="bgShp" presStyleIdx="1" presStyleCnt="4"/>
      <dgm:spPr/>
    </dgm:pt>
    <dgm:pt modelId="{1B3D483B-EDEA-4047-B195-12F6924364DD}" type="pres">
      <dgm:prSet presAssocID="{8802A122-D134-46E6-876B-467AC37B89D3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681A1D43-D3A1-4A79-AA7E-C6226391F0F6}" type="pres">
      <dgm:prSet presAssocID="{8802A122-D134-46E6-876B-467AC37B89D3}" presName="spaceRect" presStyleCnt="0"/>
      <dgm:spPr/>
    </dgm:pt>
    <dgm:pt modelId="{A2B8C0B1-DFEB-47FA-805F-B78CD6FDC5B4}" type="pres">
      <dgm:prSet presAssocID="{8802A122-D134-46E6-876B-467AC37B89D3}" presName="parTx" presStyleLbl="revTx" presStyleIdx="1" presStyleCnt="4">
        <dgm:presLayoutVars>
          <dgm:chMax val="0"/>
          <dgm:chPref val="0"/>
        </dgm:presLayoutVars>
      </dgm:prSet>
      <dgm:spPr/>
    </dgm:pt>
    <dgm:pt modelId="{9545686D-1E00-4E9B-90EF-38A74053206D}" type="pres">
      <dgm:prSet presAssocID="{D8070FA3-0F04-46E6-B66A-62E21283B6CA}" presName="sibTrans" presStyleCnt="0"/>
      <dgm:spPr/>
    </dgm:pt>
    <dgm:pt modelId="{DA0174E0-B14D-488E-82BB-16440788E9D9}" type="pres">
      <dgm:prSet presAssocID="{E42E93E3-DC76-4647-987B-1BBBEF53E376}" presName="compNode" presStyleCnt="0"/>
      <dgm:spPr/>
    </dgm:pt>
    <dgm:pt modelId="{552FBCC8-ECAA-4A76-8289-246C7DD2CDEB}" type="pres">
      <dgm:prSet presAssocID="{E42E93E3-DC76-4647-987B-1BBBEF53E376}" presName="bgRect" presStyleLbl="bgShp" presStyleIdx="2" presStyleCnt="4"/>
      <dgm:spPr/>
    </dgm:pt>
    <dgm:pt modelId="{8651F531-5EC9-4782-9F5C-72EC7867DFD0}" type="pres">
      <dgm:prSet presAssocID="{E42E93E3-DC76-4647-987B-1BBBEF53E376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Question mark"/>
        </a:ext>
      </dgm:extLst>
    </dgm:pt>
    <dgm:pt modelId="{150134D4-D35B-4CED-AEA7-B337F09E51CC}" type="pres">
      <dgm:prSet presAssocID="{E42E93E3-DC76-4647-987B-1BBBEF53E376}" presName="spaceRect" presStyleCnt="0"/>
      <dgm:spPr/>
    </dgm:pt>
    <dgm:pt modelId="{020650EE-E90F-4C07-89F6-FE6C3A67D3AD}" type="pres">
      <dgm:prSet presAssocID="{E42E93E3-DC76-4647-987B-1BBBEF53E376}" presName="parTx" presStyleLbl="revTx" presStyleIdx="2" presStyleCnt="4">
        <dgm:presLayoutVars>
          <dgm:chMax val="0"/>
          <dgm:chPref val="0"/>
        </dgm:presLayoutVars>
      </dgm:prSet>
      <dgm:spPr/>
    </dgm:pt>
    <dgm:pt modelId="{382CAAFA-7B51-4E64-B0AA-59EE202A1EAA}" type="pres">
      <dgm:prSet presAssocID="{8FF33515-DD09-4755-8D84-90C15A211C06}" presName="sibTrans" presStyleCnt="0"/>
      <dgm:spPr/>
    </dgm:pt>
    <dgm:pt modelId="{C303F969-7CC7-4175-9FB3-0413A5DCA81C}" type="pres">
      <dgm:prSet presAssocID="{A65834CC-30BE-473A-B0C5-0C28C33B97F0}" presName="compNode" presStyleCnt="0"/>
      <dgm:spPr/>
    </dgm:pt>
    <dgm:pt modelId="{0493CAA1-F9D3-4B00-AA0A-060D452F007B}" type="pres">
      <dgm:prSet presAssocID="{A65834CC-30BE-473A-B0C5-0C28C33B97F0}" presName="bgRect" presStyleLbl="bgShp" presStyleIdx="3" presStyleCnt="4"/>
      <dgm:spPr/>
    </dgm:pt>
    <dgm:pt modelId="{6FE0674F-92F1-499C-AFBE-4439D4165846}" type="pres">
      <dgm:prSet presAssocID="{A65834CC-30BE-473A-B0C5-0C28C33B97F0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aptain"/>
        </a:ext>
      </dgm:extLst>
    </dgm:pt>
    <dgm:pt modelId="{B8299A62-CEE9-4769-A433-21718A6339CB}" type="pres">
      <dgm:prSet presAssocID="{A65834CC-30BE-473A-B0C5-0C28C33B97F0}" presName="spaceRect" presStyleCnt="0"/>
      <dgm:spPr/>
    </dgm:pt>
    <dgm:pt modelId="{04B926B6-7A03-4EA6-9470-81899A2FAA20}" type="pres">
      <dgm:prSet presAssocID="{A65834CC-30BE-473A-B0C5-0C28C33B97F0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3E88054A-C055-4C35-850B-A27124E51CAC}" type="presOf" srcId="{A65834CC-30BE-473A-B0C5-0C28C33B97F0}" destId="{04B926B6-7A03-4EA6-9470-81899A2FAA20}" srcOrd="0" destOrd="0" presId="urn:microsoft.com/office/officeart/2018/2/layout/IconVerticalSolidList"/>
    <dgm:cxn modelId="{FBA15153-4DD3-44DF-B1C3-5122D9408178}" type="presOf" srcId="{8802A122-D134-46E6-876B-467AC37B89D3}" destId="{A2B8C0B1-DFEB-47FA-805F-B78CD6FDC5B4}" srcOrd="0" destOrd="0" presId="urn:microsoft.com/office/officeart/2018/2/layout/IconVerticalSolidList"/>
    <dgm:cxn modelId="{9AE8108A-F1B1-4468-AE4B-173871500E7E}" srcId="{AB9B891B-3CC5-43CC-95B0-7F990E948320}" destId="{A65834CC-30BE-473A-B0C5-0C28C33B97F0}" srcOrd="3" destOrd="0" parTransId="{42FF71F2-B0CC-49EC-918B-107D00187AC2}" sibTransId="{9D518B4F-1643-443A-9F5B-577C353A22A4}"/>
    <dgm:cxn modelId="{6A7C428E-3A82-4D6F-A0AC-FE5A4BEE34D7}" type="presOf" srcId="{E42E93E3-DC76-4647-987B-1BBBEF53E376}" destId="{020650EE-E90F-4C07-89F6-FE6C3A67D3AD}" srcOrd="0" destOrd="0" presId="urn:microsoft.com/office/officeart/2018/2/layout/IconVerticalSolidList"/>
    <dgm:cxn modelId="{75B43CA3-45B4-44A3-A33F-BA9DBB2E20D7}" type="presOf" srcId="{5FB7ED50-0599-45DF-8F7C-51AD7DC8360F}" destId="{041B740D-1638-449B-B060-EE930B0B3533}" srcOrd="0" destOrd="0" presId="urn:microsoft.com/office/officeart/2018/2/layout/IconVerticalSolidList"/>
    <dgm:cxn modelId="{AFA27AB8-FCD1-4305-84A4-E616B03D470E}" srcId="{AB9B891B-3CC5-43CC-95B0-7F990E948320}" destId="{5FB7ED50-0599-45DF-8F7C-51AD7DC8360F}" srcOrd="0" destOrd="0" parTransId="{E8BC91FF-6279-4567-96C1-C029A3AA2BC8}" sibTransId="{354A296A-3EAF-437A-846A-D7B8378C49D8}"/>
    <dgm:cxn modelId="{358EE7E4-7BEC-4F3D-ABA1-DC532C7CCDEB}" srcId="{AB9B891B-3CC5-43CC-95B0-7F990E948320}" destId="{E42E93E3-DC76-4647-987B-1BBBEF53E376}" srcOrd="2" destOrd="0" parTransId="{EA24D021-292C-432B-ADF3-2E0E08ABB6E4}" sibTransId="{8FF33515-DD09-4755-8D84-90C15A211C06}"/>
    <dgm:cxn modelId="{599E5BFE-D417-4A05-8B52-F2FA95BD7E01}" srcId="{AB9B891B-3CC5-43CC-95B0-7F990E948320}" destId="{8802A122-D134-46E6-876B-467AC37B89D3}" srcOrd="1" destOrd="0" parTransId="{0D695BF4-660A-4028-BD04-747157B110D7}" sibTransId="{D8070FA3-0F04-46E6-B66A-62E21283B6CA}"/>
    <dgm:cxn modelId="{6C7AC6FE-2A41-4A6E-BFE7-CD6BE8073988}" type="presOf" srcId="{AB9B891B-3CC5-43CC-95B0-7F990E948320}" destId="{C622DD22-7D29-49BD-8E3E-6C461660C20B}" srcOrd="0" destOrd="0" presId="urn:microsoft.com/office/officeart/2018/2/layout/IconVerticalSolidList"/>
    <dgm:cxn modelId="{5B8AC81E-F1A4-4AF6-89D6-C91F7CD5180D}" type="presParOf" srcId="{C622DD22-7D29-49BD-8E3E-6C461660C20B}" destId="{09DBBA01-373F-4B75-BEB0-7FCD9AD9AA99}" srcOrd="0" destOrd="0" presId="urn:microsoft.com/office/officeart/2018/2/layout/IconVerticalSolidList"/>
    <dgm:cxn modelId="{6EACE1E3-F1D5-41DA-AEED-F9F31F39B4D1}" type="presParOf" srcId="{09DBBA01-373F-4B75-BEB0-7FCD9AD9AA99}" destId="{B776DED1-ED4D-4ED3-B6FF-495B4BEFDAF9}" srcOrd="0" destOrd="0" presId="urn:microsoft.com/office/officeart/2018/2/layout/IconVerticalSolidList"/>
    <dgm:cxn modelId="{E822C623-12C7-4923-9976-9F48112EC28F}" type="presParOf" srcId="{09DBBA01-373F-4B75-BEB0-7FCD9AD9AA99}" destId="{615E7B16-83C6-43AF-8FD7-E91AE3895BE3}" srcOrd="1" destOrd="0" presId="urn:microsoft.com/office/officeart/2018/2/layout/IconVerticalSolidList"/>
    <dgm:cxn modelId="{783A85A7-2586-43ED-9873-E381F92538B4}" type="presParOf" srcId="{09DBBA01-373F-4B75-BEB0-7FCD9AD9AA99}" destId="{D3774D1D-B898-4617-BDDA-9E69E87CE55C}" srcOrd="2" destOrd="0" presId="urn:microsoft.com/office/officeart/2018/2/layout/IconVerticalSolidList"/>
    <dgm:cxn modelId="{E0F6ECDB-FC97-4A0A-8B82-D383AC4D6E2C}" type="presParOf" srcId="{09DBBA01-373F-4B75-BEB0-7FCD9AD9AA99}" destId="{041B740D-1638-449B-B060-EE930B0B3533}" srcOrd="3" destOrd="0" presId="urn:microsoft.com/office/officeart/2018/2/layout/IconVerticalSolidList"/>
    <dgm:cxn modelId="{0AF6EB0B-0041-45FA-AF81-89C9876AE46E}" type="presParOf" srcId="{C622DD22-7D29-49BD-8E3E-6C461660C20B}" destId="{CC24BC7B-9E0D-4C31-9B7A-33F5500CF545}" srcOrd="1" destOrd="0" presId="urn:microsoft.com/office/officeart/2018/2/layout/IconVerticalSolidList"/>
    <dgm:cxn modelId="{0F616FB1-2D66-47CA-8359-7CB257861FB3}" type="presParOf" srcId="{C622DD22-7D29-49BD-8E3E-6C461660C20B}" destId="{B4A030A8-4A14-44D0-B48E-484B65496455}" srcOrd="2" destOrd="0" presId="urn:microsoft.com/office/officeart/2018/2/layout/IconVerticalSolidList"/>
    <dgm:cxn modelId="{B56CD2A9-727C-44D4-BC54-245563A52830}" type="presParOf" srcId="{B4A030A8-4A14-44D0-B48E-484B65496455}" destId="{5C88A47F-69C3-4113-825B-F8E4C395A8AD}" srcOrd="0" destOrd="0" presId="urn:microsoft.com/office/officeart/2018/2/layout/IconVerticalSolidList"/>
    <dgm:cxn modelId="{CC8145D4-3CCD-46C0-B026-BE85AA7FD0F0}" type="presParOf" srcId="{B4A030A8-4A14-44D0-B48E-484B65496455}" destId="{1B3D483B-EDEA-4047-B195-12F6924364DD}" srcOrd="1" destOrd="0" presId="urn:microsoft.com/office/officeart/2018/2/layout/IconVerticalSolidList"/>
    <dgm:cxn modelId="{C724597D-BB10-45F6-A695-0CBC39DE1515}" type="presParOf" srcId="{B4A030A8-4A14-44D0-B48E-484B65496455}" destId="{681A1D43-D3A1-4A79-AA7E-C6226391F0F6}" srcOrd="2" destOrd="0" presId="urn:microsoft.com/office/officeart/2018/2/layout/IconVerticalSolidList"/>
    <dgm:cxn modelId="{D112D94C-2436-4B6B-BE52-A4F2AC2D3885}" type="presParOf" srcId="{B4A030A8-4A14-44D0-B48E-484B65496455}" destId="{A2B8C0B1-DFEB-47FA-805F-B78CD6FDC5B4}" srcOrd="3" destOrd="0" presId="urn:microsoft.com/office/officeart/2018/2/layout/IconVerticalSolidList"/>
    <dgm:cxn modelId="{12C75F3E-55AF-4BB5-9E09-04DFB72A0536}" type="presParOf" srcId="{C622DD22-7D29-49BD-8E3E-6C461660C20B}" destId="{9545686D-1E00-4E9B-90EF-38A74053206D}" srcOrd="3" destOrd="0" presId="urn:microsoft.com/office/officeart/2018/2/layout/IconVerticalSolidList"/>
    <dgm:cxn modelId="{C3D3B0F2-3990-49DA-A8DA-97CA77DC4823}" type="presParOf" srcId="{C622DD22-7D29-49BD-8E3E-6C461660C20B}" destId="{DA0174E0-B14D-488E-82BB-16440788E9D9}" srcOrd="4" destOrd="0" presId="urn:microsoft.com/office/officeart/2018/2/layout/IconVerticalSolidList"/>
    <dgm:cxn modelId="{FD3D18D7-64E6-4606-B827-4BC8597DE353}" type="presParOf" srcId="{DA0174E0-B14D-488E-82BB-16440788E9D9}" destId="{552FBCC8-ECAA-4A76-8289-246C7DD2CDEB}" srcOrd="0" destOrd="0" presId="urn:microsoft.com/office/officeart/2018/2/layout/IconVerticalSolidList"/>
    <dgm:cxn modelId="{81F991AD-D9E1-490D-AAB6-DE5411AFC9DF}" type="presParOf" srcId="{DA0174E0-B14D-488E-82BB-16440788E9D9}" destId="{8651F531-5EC9-4782-9F5C-72EC7867DFD0}" srcOrd="1" destOrd="0" presId="urn:microsoft.com/office/officeart/2018/2/layout/IconVerticalSolidList"/>
    <dgm:cxn modelId="{BEB0F1A4-7890-4792-8823-E209F0D214FA}" type="presParOf" srcId="{DA0174E0-B14D-488E-82BB-16440788E9D9}" destId="{150134D4-D35B-4CED-AEA7-B337F09E51CC}" srcOrd="2" destOrd="0" presId="urn:microsoft.com/office/officeart/2018/2/layout/IconVerticalSolidList"/>
    <dgm:cxn modelId="{FB8653C7-370D-488A-97FC-788FCEA23DEF}" type="presParOf" srcId="{DA0174E0-B14D-488E-82BB-16440788E9D9}" destId="{020650EE-E90F-4C07-89F6-FE6C3A67D3AD}" srcOrd="3" destOrd="0" presId="urn:microsoft.com/office/officeart/2018/2/layout/IconVerticalSolidList"/>
    <dgm:cxn modelId="{B5E6728A-8914-4AE3-9998-758E928E9B7E}" type="presParOf" srcId="{C622DD22-7D29-49BD-8E3E-6C461660C20B}" destId="{382CAAFA-7B51-4E64-B0AA-59EE202A1EAA}" srcOrd="5" destOrd="0" presId="urn:microsoft.com/office/officeart/2018/2/layout/IconVerticalSolidList"/>
    <dgm:cxn modelId="{C10A131F-63EE-48F2-94FF-16A9C0B36928}" type="presParOf" srcId="{C622DD22-7D29-49BD-8E3E-6C461660C20B}" destId="{C303F969-7CC7-4175-9FB3-0413A5DCA81C}" srcOrd="6" destOrd="0" presId="urn:microsoft.com/office/officeart/2018/2/layout/IconVerticalSolidList"/>
    <dgm:cxn modelId="{84AA8523-C6E0-4A0A-934F-C58C2ED3488A}" type="presParOf" srcId="{C303F969-7CC7-4175-9FB3-0413A5DCA81C}" destId="{0493CAA1-F9D3-4B00-AA0A-060D452F007B}" srcOrd="0" destOrd="0" presId="urn:microsoft.com/office/officeart/2018/2/layout/IconVerticalSolidList"/>
    <dgm:cxn modelId="{4438AAB5-7F3E-4EB8-9919-F7664F21CED2}" type="presParOf" srcId="{C303F969-7CC7-4175-9FB3-0413A5DCA81C}" destId="{6FE0674F-92F1-499C-AFBE-4439D4165846}" srcOrd="1" destOrd="0" presId="urn:microsoft.com/office/officeart/2018/2/layout/IconVerticalSolidList"/>
    <dgm:cxn modelId="{545C8054-D10D-4D1A-A550-2EB58278003F}" type="presParOf" srcId="{C303F969-7CC7-4175-9FB3-0413A5DCA81C}" destId="{B8299A62-CEE9-4769-A433-21718A6339CB}" srcOrd="2" destOrd="0" presId="urn:microsoft.com/office/officeart/2018/2/layout/IconVerticalSolidList"/>
    <dgm:cxn modelId="{C28506A7-683B-4AC8-8CD9-890D2AC73162}" type="presParOf" srcId="{C303F969-7CC7-4175-9FB3-0413A5DCA81C}" destId="{04B926B6-7A03-4EA6-9470-81899A2FAA2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B0206DD7-505F-4C32-8787-8D613195EF4E}" type="doc">
      <dgm:prSet loTypeId="urn:microsoft.com/office/officeart/2018/2/layout/IconCircleList" loCatId="icon" qsTypeId="urn:microsoft.com/office/officeart/2005/8/quickstyle/simple1#154" qsCatId="simple" csTypeId="urn:microsoft.com/office/officeart/2005/8/colors/accent1_2#154" csCatId="accent1" phldr="1"/>
      <dgm:spPr/>
      <dgm:t>
        <a:bodyPr/>
        <a:lstStyle/>
        <a:p>
          <a:endParaRPr lang="en-US"/>
        </a:p>
      </dgm:t>
    </dgm:pt>
    <dgm:pt modelId="{8053CE89-A06A-46F3-9F27-51007F91C9E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Where does the central argument of Module 9 illuminate leadership practice—and where might it oversimplify?</a:t>
          </a:r>
        </a:p>
      </dgm:t>
    </dgm:pt>
    <dgm:pt modelId="{D3D4F73D-F315-41E9-800F-485630589757}" type="parTrans" cxnId="{55CA45DC-C54D-4072-812A-27A41B467FAB}">
      <dgm:prSet/>
      <dgm:spPr/>
      <dgm:t>
        <a:bodyPr/>
        <a:lstStyle/>
        <a:p>
          <a:endParaRPr lang="en-US"/>
        </a:p>
      </dgm:t>
    </dgm:pt>
    <dgm:pt modelId="{FAD8DDF8-AD2D-48C3-8173-3C07DD57A96E}" type="sibTrans" cxnId="{55CA45DC-C54D-4072-812A-27A41B467FAB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EF0B0510-E716-4B7C-80D4-EC7C75954A8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How should leaders balance communal obligation with impartial justice?</a:t>
          </a:r>
        </a:p>
      </dgm:t>
    </dgm:pt>
    <dgm:pt modelId="{B3A100C7-97A7-4681-9BA9-E3BEE4077FEC}" type="parTrans" cxnId="{1F2232AC-07D1-4FEB-8F38-BBD5C3F88F55}">
      <dgm:prSet/>
      <dgm:spPr/>
      <dgm:t>
        <a:bodyPr/>
        <a:lstStyle/>
        <a:p>
          <a:endParaRPr lang="en-US"/>
        </a:p>
      </dgm:t>
    </dgm:pt>
    <dgm:pt modelId="{94BF221F-368A-4B74-B7DA-AEC56D6F7666}" type="sibTrans" cxnId="{1F2232AC-07D1-4FEB-8F38-BBD5C3F88F55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045E4FBD-0508-49AB-AEAC-F211720B167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Which part of the problem is within leadership agency, and which requires structural reform?</a:t>
          </a:r>
        </a:p>
      </dgm:t>
    </dgm:pt>
    <dgm:pt modelId="{98EFEA37-CD2E-441E-A391-5F7EE46DA67A}" type="parTrans" cxnId="{8575F39F-B3F0-4E9C-8C52-4FE623126386}">
      <dgm:prSet/>
      <dgm:spPr/>
      <dgm:t>
        <a:bodyPr/>
        <a:lstStyle/>
        <a:p>
          <a:endParaRPr lang="en-US"/>
        </a:p>
      </dgm:t>
    </dgm:pt>
    <dgm:pt modelId="{B34ECBCC-9463-474B-AF0C-6A3463758C9A}" type="sibTrans" cxnId="{8575F39F-B3F0-4E9C-8C52-4FE623126386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B6A242AD-36C4-49D5-BF87-57FE9B72377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What would success look like in five years, and what evidence would demonstrate it?</a:t>
          </a:r>
        </a:p>
      </dgm:t>
    </dgm:pt>
    <dgm:pt modelId="{C1475536-CB3F-42EB-8528-5EB7D5ACB844}" type="parTrans" cxnId="{36FADA7B-18C0-401F-A311-543EEBA69577}">
      <dgm:prSet/>
      <dgm:spPr/>
      <dgm:t>
        <a:bodyPr/>
        <a:lstStyle/>
        <a:p>
          <a:endParaRPr lang="en-US"/>
        </a:p>
      </dgm:t>
    </dgm:pt>
    <dgm:pt modelId="{0C536E18-8849-4506-8573-C5D275CC84D5}" type="sibTrans" cxnId="{36FADA7B-18C0-401F-A311-543EEBA69577}">
      <dgm:prSet/>
      <dgm:spPr/>
      <dgm:t>
        <a:bodyPr/>
        <a:lstStyle/>
        <a:p>
          <a:endParaRPr lang="en-US"/>
        </a:p>
      </dgm:t>
    </dgm:pt>
    <dgm:pt modelId="{65C32D24-F53D-4AB8-8833-1285F9CFF2E4}" type="pres">
      <dgm:prSet presAssocID="{B0206DD7-505F-4C32-8787-8D613195EF4E}" presName="root" presStyleCnt="0">
        <dgm:presLayoutVars>
          <dgm:dir/>
          <dgm:resizeHandles val="exact"/>
        </dgm:presLayoutVars>
      </dgm:prSet>
      <dgm:spPr/>
    </dgm:pt>
    <dgm:pt modelId="{2D9F7223-7139-4603-B6FB-591B3BF4D6B5}" type="pres">
      <dgm:prSet presAssocID="{B0206DD7-505F-4C32-8787-8D613195EF4E}" presName="container" presStyleCnt="0">
        <dgm:presLayoutVars>
          <dgm:dir/>
          <dgm:resizeHandles val="exact"/>
        </dgm:presLayoutVars>
      </dgm:prSet>
      <dgm:spPr/>
    </dgm:pt>
    <dgm:pt modelId="{34A35EAF-420E-4538-8027-3AE95BFCFD04}" type="pres">
      <dgm:prSet presAssocID="{8053CE89-A06A-46F3-9F27-51007F91C9ED}" presName="compNode" presStyleCnt="0"/>
      <dgm:spPr/>
    </dgm:pt>
    <dgm:pt modelId="{8F18630C-FCA9-4C82-8767-A9CA5F7020E3}" type="pres">
      <dgm:prSet presAssocID="{8053CE89-A06A-46F3-9F27-51007F91C9ED}" presName="iconBgRect" presStyleLbl="bgShp" presStyleIdx="0" presStyleCnt="4"/>
      <dgm:spPr/>
    </dgm:pt>
    <dgm:pt modelId="{5AEF9367-0B5D-476C-9DB1-5C62D6B99BF3}" type="pres">
      <dgm:prSet presAssocID="{8053CE89-A06A-46F3-9F27-51007F91C9ED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ghtbulb"/>
        </a:ext>
      </dgm:extLst>
    </dgm:pt>
    <dgm:pt modelId="{894E7C65-4AFD-4C58-B97C-520C2AEDE456}" type="pres">
      <dgm:prSet presAssocID="{8053CE89-A06A-46F3-9F27-51007F91C9ED}" presName="spaceRect" presStyleCnt="0"/>
      <dgm:spPr/>
    </dgm:pt>
    <dgm:pt modelId="{EFE118E2-200D-4E0A-BF44-BD6A989972D5}" type="pres">
      <dgm:prSet presAssocID="{8053CE89-A06A-46F3-9F27-51007F91C9ED}" presName="textRect" presStyleLbl="revTx" presStyleIdx="0" presStyleCnt="4">
        <dgm:presLayoutVars>
          <dgm:chMax val="1"/>
          <dgm:chPref val="1"/>
        </dgm:presLayoutVars>
      </dgm:prSet>
      <dgm:spPr/>
    </dgm:pt>
    <dgm:pt modelId="{F98C20EC-2AF5-4D72-B5B0-CFB88E3A9D21}" type="pres">
      <dgm:prSet presAssocID="{FAD8DDF8-AD2D-48C3-8173-3C07DD57A96E}" presName="sibTrans" presStyleLbl="sibTrans2D1" presStyleIdx="0" presStyleCnt="0"/>
      <dgm:spPr/>
    </dgm:pt>
    <dgm:pt modelId="{6016C43D-87E2-4F4F-A0E9-026D8D18E31A}" type="pres">
      <dgm:prSet presAssocID="{EF0B0510-E716-4B7C-80D4-EC7C75954A8B}" presName="compNode" presStyleCnt="0"/>
      <dgm:spPr/>
    </dgm:pt>
    <dgm:pt modelId="{890001C3-2F61-4930-824D-55E5FD01AEAB}" type="pres">
      <dgm:prSet presAssocID="{EF0B0510-E716-4B7C-80D4-EC7C75954A8B}" presName="iconBgRect" presStyleLbl="bgShp" presStyleIdx="1" presStyleCnt="4"/>
      <dgm:spPr/>
    </dgm:pt>
    <dgm:pt modelId="{D304AB41-6E15-43B3-80D9-69C15A69296A}" type="pres">
      <dgm:prSet presAssocID="{EF0B0510-E716-4B7C-80D4-EC7C75954A8B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3F513D43-903D-4DD1-862D-4DF6ADEF8834}" type="pres">
      <dgm:prSet presAssocID="{EF0B0510-E716-4B7C-80D4-EC7C75954A8B}" presName="spaceRect" presStyleCnt="0"/>
      <dgm:spPr/>
    </dgm:pt>
    <dgm:pt modelId="{F99FC611-B8B3-4387-A561-DA149315F230}" type="pres">
      <dgm:prSet presAssocID="{EF0B0510-E716-4B7C-80D4-EC7C75954A8B}" presName="textRect" presStyleLbl="revTx" presStyleIdx="1" presStyleCnt="4">
        <dgm:presLayoutVars>
          <dgm:chMax val="1"/>
          <dgm:chPref val="1"/>
        </dgm:presLayoutVars>
      </dgm:prSet>
      <dgm:spPr/>
    </dgm:pt>
    <dgm:pt modelId="{2649AC82-2AE9-4E32-B377-5EAB9B5F2AEB}" type="pres">
      <dgm:prSet presAssocID="{94BF221F-368A-4B74-B7DA-AEC56D6F7666}" presName="sibTrans" presStyleLbl="sibTrans2D1" presStyleIdx="0" presStyleCnt="0"/>
      <dgm:spPr/>
    </dgm:pt>
    <dgm:pt modelId="{6F24D7F5-190F-4DF2-AED0-1FC47953E61B}" type="pres">
      <dgm:prSet presAssocID="{045E4FBD-0508-49AB-AEAC-F211720B1676}" presName="compNode" presStyleCnt="0"/>
      <dgm:spPr/>
    </dgm:pt>
    <dgm:pt modelId="{A54F00F3-7F9B-48C6-BD8A-12B4740C052D}" type="pres">
      <dgm:prSet presAssocID="{045E4FBD-0508-49AB-AEAC-F211720B1676}" presName="iconBgRect" presStyleLbl="bgShp" presStyleIdx="2" presStyleCnt="4"/>
      <dgm:spPr/>
    </dgm:pt>
    <dgm:pt modelId="{9F4EC8F2-56EC-4BD7-A9F4-F15DC003AAE3}" type="pres">
      <dgm:prSet presAssocID="{045E4FBD-0508-49AB-AEAC-F211720B1676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ranching Diagram"/>
        </a:ext>
      </dgm:extLst>
    </dgm:pt>
    <dgm:pt modelId="{C25E20A2-0461-43F1-81B7-8E4E62AFD6B0}" type="pres">
      <dgm:prSet presAssocID="{045E4FBD-0508-49AB-AEAC-F211720B1676}" presName="spaceRect" presStyleCnt="0"/>
      <dgm:spPr/>
    </dgm:pt>
    <dgm:pt modelId="{820EE43A-AAC9-4CAA-BE75-C9A0DBD1F277}" type="pres">
      <dgm:prSet presAssocID="{045E4FBD-0508-49AB-AEAC-F211720B1676}" presName="textRect" presStyleLbl="revTx" presStyleIdx="2" presStyleCnt="4">
        <dgm:presLayoutVars>
          <dgm:chMax val="1"/>
          <dgm:chPref val="1"/>
        </dgm:presLayoutVars>
      </dgm:prSet>
      <dgm:spPr/>
    </dgm:pt>
    <dgm:pt modelId="{564D027A-CC9B-4505-8F9D-BE0A3EB12C5C}" type="pres">
      <dgm:prSet presAssocID="{B34ECBCC-9463-474B-AF0C-6A3463758C9A}" presName="sibTrans" presStyleLbl="sibTrans2D1" presStyleIdx="0" presStyleCnt="0"/>
      <dgm:spPr/>
    </dgm:pt>
    <dgm:pt modelId="{1A67EF86-43F5-469A-B252-DA9EA3E0B290}" type="pres">
      <dgm:prSet presAssocID="{B6A242AD-36C4-49D5-BF87-57FE9B723773}" presName="compNode" presStyleCnt="0"/>
      <dgm:spPr/>
    </dgm:pt>
    <dgm:pt modelId="{DE1361DD-E20E-4799-877A-D4C7DD2F8614}" type="pres">
      <dgm:prSet presAssocID="{B6A242AD-36C4-49D5-BF87-57FE9B723773}" presName="iconBgRect" presStyleLbl="bgShp" presStyleIdx="3" presStyleCnt="4"/>
      <dgm:spPr/>
    </dgm:pt>
    <dgm:pt modelId="{A3A79993-56E1-4B2A-AF03-46EAC676B762}" type="pres">
      <dgm:prSet presAssocID="{B6A242AD-36C4-49D5-BF87-57FE9B723773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14DF0F6A-0079-4A92-9882-FE2541CAD0A6}" type="pres">
      <dgm:prSet presAssocID="{B6A242AD-36C4-49D5-BF87-57FE9B723773}" presName="spaceRect" presStyleCnt="0"/>
      <dgm:spPr/>
    </dgm:pt>
    <dgm:pt modelId="{A5F1AE88-E4EB-4D00-B6E5-41A2965E69CC}" type="pres">
      <dgm:prSet presAssocID="{B6A242AD-36C4-49D5-BF87-57FE9B723773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52F51361-139B-420D-AAB5-32E0C26D73E3}" type="presOf" srcId="{B0206DD7-505F-4C32-8787-8D613195EF4E}" destId="{65C32D24-F53D-4AB8-8833-1285F9CFF2E4}" srcOrd="0" destOrd="0" presId="urn:microsoft.com/office/officeart/2018/2/layout/IconCircleList"/>
    <dgm:cxn modelId="{D2EA5746-069D-403F-B445-6E6B3D6322AD}" type="presOf" srcId="{94BF221F-368A-4B74-B7DA-AEC56D6F7666}" destId="{2649AC82-2AE9-4E32-B377-5EAB9B5F2AEB}" srcOrd="0" destOrd="0" presId="urn:microsoft.com/office/officeart/2018/2/layout/IconCircleList"/>
    <dgm:cxn modelId="{C589C86E-4AE7-4E95-B608-3F84E265675C}" type="presOf" srcId="{B34ECBCC-9463-474B-AF0C-6A3463758C9A}" destId="{564D027A-CC9B-4505-8F9D-BE0A3EB12C5C}" srcOrd="0" destOrd="0" presId="urn:microsoft.com/office/officeart/2018/2/layout/IconCircleList"/>
    <dgm:cxn modelId="{36FADA7B-18C0-401F-A311-543EEBA69577}" srcId="{B0206DD7-505F-4C32-8787-8D613195EF4E}" destId="{B6A242AD-36C4-49D5-BF87-57FE9B723773}" srcOrd="3" destOrd="0" parTransId="{C1475536-CB3F-42EB-8528-5EB7D5ACB844}" sibTransId="{0C536E18-8849-4506-8573-C5D275CC84D5}"/>
    <dgm:cxn modelId="{09FA5A82-D5EB-4D02-9370-3DCE3856A77B}" type="presOf" srcId="{8053CE89-A06A-46F3-9F27-51007F91C9ED}" destId="{EFE118E2-200D-4E0A-BF44-BD6A989972D5}" srcOrd="0" destOrd="0" presId="urn:microsoft.com/office/officeart/2018/2/layout/IconCircleList"/>
    <dgm:cxn modelId="{8575F39F-B3F0-4E9C-8C52-4FE623126386}" srcId="{B0206DD7-505F-4C32-8787-8D613195EF4E}" destId="{045E4FBD-0508-49AB-AEAC-F211720B1676}" srcOrd="2" destOrd="0" parTransId="{98EFEA37-CD2E-441E-A391-5F7EE46DA67A}" sibTransId="{B34ECBCC-9463-474B-AF0C-6A3463758C9A}"/>
    <dgm:cxn modelId="{1F2232AC-07D1-4FEB-8F38-BBD5C3F88F55}" srcId="{B0206DD7-505F-4C32-8787-8D613195EF4E}" destId="{EF0B0510-E716-4B7C-80D4-EC7C75954A8B}" srcOrd="1" destOrd="0" parTransId="{B3A100C7-97A7-4681-9BA9-E3BEE4077FEC}" sibTransId="{94BF221F-368A-4B74-B7DA-AEC56D6F7666}"/>
    <dgm:cxn modelId="{A5F3E2B7-1981-4EAE-9DAE-017612BD2807}" type="presOf" srcId="{B6A242AD-36C4-49D5-BF87-57FE9B723773}" destId="{A5F1AE88-E4EB-4D00-B6E5-41A2965E69CC}" srcOrd="0" destOrd="0" presId="urn:microsoft.com/office/officeart/2018/2/layout/IconCircleList"/>
    <dgm:cxn modelId="{66907CBC-951A-4105-BE2F-033F478C3BE7}" type="presOf" srcId="{EF0B0510-E716-4B7C-80D4-EC7C75954A8B}" destId="{F99FC611-B8B3-4387-A561-DA149315F230}" srcOrd="0" destOrd="0" presId="urn:microsoft.com/office/officeart/2018/2/layout/IconCircleList"/>
    <dgm:cxn modelId="{7FEB84C6-4942-42A9-B6BA-1EA4ED93A1C3}" type="presOf" srcId="{FAD8DDF8-AD2D-48C3-8173-3C07DD57A96E}" destId="{F98C20EC-2AF5-4D72-B5B0-CFB88E3A9D21}" srcOrd="0" destOrd="0" presId="urn:microsoft.com/office/officeart/2018/2/layout/IconCircleList"/>
    <dgm:cxn modelId="{55CA45DC-C54D-4072-812A-27A41B467FAB}" srcId="{B0206DD7-505F-4C32-8787-8D613195EF4E}" destId="{8053CE89-A06A-46F3-9F27-51007F91C9ED}" srcOrd="0" destOrd="0" parTransId="{D3D4F73D-F315-41E9-800F-485630589757}" sibTransId="{FAD8DDF8-AD2D-48C3-8173-3C07DD57A96E}"/>
    <dgm:cxn modelId="{360896FF-AD53-45D0-8EB0-EAD7762A3921}" type="presOf" srcId="{045E4FBD-0508-49AB-AEAC-F211720B1676}" destId="{820EE43A-AAC9-4CAA-BE75-C9A0DBD1F277}" srcOrd="0" destOrd="0" presId="urn:microsoft.com/office/officeart/2018/2/layout/IconCircleList"/>
    <dgm:cxn modelId="{96C4948E-8D21-4AF3-83AA-37C0D477CAC3}" type="presParOf" srcId="{65C32D24-F53D-4AB8-8833-1285F9CFF2E4}" destId="{2D9F7223-7139-4603-B6FB-591B3BF4D6B5}" srcOrd="0" destOrd="0" presId="urn:microsoft.com/office/officeart/2018/2/layout/IconCircleList"/>
    <dgm:cxn modelId="{3FA6F462-D94F-4AB5-B30B-5F4052722F53}" type="presParOf" srcId="{2D9F7223-7139-4603-B6FB-591B3BF4D6B5}" destId="{34A35EAF-420E-4538-8027-3AE95BFCFD04}" srcOrd="0" destOrd="0" presId="urn:microsoft.com/office/officeart/2018/2/layout/IconCircleList"/>
    <dgm:cxn modelId="{6A5634CD-C7FA-41FF-93E4-EA633F1DB46D}" type="presParOf" srcId="{34A35EAF-420E-4538-8027-3AE95BFCFD04}" destId="{8F18630C-FCA9-4C82-8767-A9CA5F7020E3}" srcOrd="0" destOrd="0" presId="urn:microsoft.com/office/officeart/2018/2/layout/IconCircleList"/>
    <dgm:cxn modelId="{FDFDC506-53D6-4F88-8C8F-7D30BF5D0D99}" type="presParOf" srcId="{34A35EAF-420E-4538-8027-3AE95BFCFD04}" destId="{5AEF9367-0B5D-476C-9DB1-5C62D6B99BF3}" srcOrd="1" destOrd="0" presId="urn:microsoft.com/office/officeart/2018/2/layout/IconCircleList"/>
    <dgm:cxn modelId="{4DF75DEF-4D24-4235-964E-2B1C9602107E}" type="presParOf" srcId="{34A35EAF-420E-4538-8027-3AE95BFCFD04}" destId="{894E7C65-4AFD-4C58-B97C-520C2AEDE456}" srcOrd="2" destOrd="0" presId="urn:microsoft.com/office/officeart/2018/2/layout/IconCircleList"/>
    <dgm:cxn modelId="{7E9D9DBD-66CB-40AF-BED6-32C029BFE770}" type="presParOf" srcId="{34A35EAF-420E-4538-8027-3AE95BFCFD04}" destId="{EFE118E2-200D-4E0A-BF44-BD6A989972D5}" srcOrd="3" destOrd="0" presId="urn:microsoft.com/office/officeart/2018/2/layout/IconCircleList"/>
    <dgm:cxn modelId="{179E9ED8-7B8A-49D7-AFC9-46D5509BE22C}" type="presParOf" srcId="{2D9F7223-7139-4603-B6FB-591B3BF4D6B5}" destId="{F98C20EC-2AF5-4D72-B5B0-CFB88E3A9D21}" srcOrd="1" destOrd="0" presId="urn:microsoft.com/office/officeart/2018/2/layout/IconCircleList"/>
    <dgm:cxn modelId="{8E93B1D4-EEE1-471C-B1B7-931CAA44189D}" type="presParOf" srcId="{2D9F7223-7139-4603-B6FB-591B3BF4D6B5}" destId="{6016C43D-87E2-4F4F-A0E9-026D8D18E31A}" srcOrd="2" destOrd="0" presId="urn:microsoft.com/office/officeart/2018/2/layout/IconCircleList"/>
    <dgm:cxn modelId="{3C57E724-CCCF-4588-826B-CD9AF7A47E46}" type="presParOf" srcId="{6016C43D-87E2-4F4F-A0E9-026D8D18E31A}" destId="{890001C3-2F61-4930-824D-55E5FD01AEAB}" srcOrd="0" destOrd="0" presId="urn:microsoft.com/office/officeart/2018/2/layout/IconCircleList"/>
    <dgm:cxn modelId="{7EC6E5A8-6A7F-4FCC-9AA5-5D604CCD3E7C}" type="presParOf" srcId="{6016C43D-87E2-4F4F-A0E9-026D8D18E31A}" destId="{D304AB41-6E15-43B3-80D9-69C15A69296A}" srcOrd="1" destOrd="0" presId="urn:microsoft.com/office/officeart/2018/2/layout/IconCircleList"/>
    <dgm:cxn modelId="{881A32D2-FA55-43BA-8060-3294583DFE10}" type="presParOf" srcId="{6016C43D-87E2-4F4F-A0E9-026D8D18E31A}" destId="{3F513D43-903D-4DD1-862D-4DF6ADEF8834}" srcOrd="2" destOrd="0" presId="urn:microsoft.com/office/officeart/2018/2/layout/IconCircleList"/>
    <dgm:cxn modelId="{362D94CF-0B53-4F82-971A-E965F1F12CAD}" type="presParOf" srcId="{6016C43D-87E2-4F4F-A0E9-026D8D18E31A}" destId="{F99FC611-B8B3-4387-A561-DA149315F230}" srcOrd="3" destOrd="0" presId="urn:microsoft.com/office/officeart/2018/2/layout/IconCircleList"/>
    <dgm:cxn modelId="{FD1BB16D-F144-4FD3-A41A-4FD77CE708AA}" type="presParOf" srcId="{2D9F7223-7139-4603-B6FB-591B3BF4D6B5}" destId="{2649AC82-2AE9-4E32-B377-5EAB9B5F2AEB}" srcOrd="3" destOrd="0" presId="urn:microsoft.com/office/officeart/2018/2/layout/IconCircleList"/>
    <dgm:cxn modelId="{FD84C14F-92EB-42CC-80CE-A42CF4CD275F}" type="presParOf" srcId="{2D9F7223-7139-4603-B6FB-591B3BF4D6B5}" destId="{6F24D7F5-190F-4DF2-AED0-1FC47953E61B}" srcOrd="4" destOrd="0" presId="urn:microsoft.com/office/officeart/2018/2/layout/IconCircleList"/>
    <dgm:cxn modelId="{59A3907D-CE05-4CFC-9018-661EA6DAC055}" type="presParOf" srcId="{6F24D7F5-190F-4DF2-AED0-1FC47953E61B}" destId="{A54F00F3-7F9B-48C6-BD8A-12B4740C052D}" srcOrd="0" destOrd="0" presId="urn:microsoft.com/office/officeart/2018/2/layout/IconCircleList"/>
    <dgm:cxn modelId="{3769ECFC-D470-49B9-AC24-8A8768448ED8}" type="presParOf" srcId="{6F24D7F5-190F-4DF2-AED0-1FC47953E61B}" destId="{9F4EC8F2-56EC-4BD7-A9F4-F15DC003AAE3}" srcOrd="1" destOrd="0" presId="urn:microsoft.com/office/officeart/2018/2/layout/IconCircleList"/>
    <dgm:cxn modelId="{BF14C1B1-9697-4960-AF8E-320443E364E5}" type="presParOf" srcId="{6F24D7F5-190F-4DF2-AED0-1FC47953E61B}" destId="{C25E20A2-0461-43F1-81B7-8E4E62AFD6B0}" srcOrd="2" destOrd="0" presId="urn:microsoft.com/office/officeart/2018/2/layout/IconCircleList"/>
    <dgm:cxn modelId="{8836ABD5-54D1-4612-A1CA-C930708A58B5}" type="presParOf" srcId="{6F24D7F5-190F-4DF2-AED0-1FC47953E61B}" destId="{820EE43A-AAC9-4CAA-BE75-C9A0DBD1F277}" srcOrd="3" destOrd="0" presId="urn:microsoft.com/office/officeart/2018/2/layout/IconCircleList"/>
    <dgm:cxn modelId="{35B16F4F-94C7-486D-8C6D-E66DB9557A8E}" type="presParOf" srcId="{2D9F7223-7139-4603-B6FB-591B3BF4D6B5}" destId="{564D027A-CC9B-4505-8F9D-BE0A3EB12C5C}" srcOrd="5" destOrd="0" presId="urn:microsoft.com/office/officeart/2018/2/layout/IconCircleList"/>
    <dgm:cxn modelId="{E4A1ED90-76A3-422D-8F95-C2D87629C423}" type="presParOf" srcId="{2D9F7223-7139-4603-B6FB-591B3BF4D6B5}" destId="{1A67EF86-43F5-469A-B252-DA9EA3E0B290}" srcOrd="6" destOrd="0" presId="urn:microsoft.com/office/officeart/2018/2/layout/IconCircleList"/>
    <dgm:cxn modelId="{0057EA7A-8909-4439-86CC-32E84D7FD23E}" type="presParOf" srcId="{1A67EF86-43F5-469A-B252-DA9EA3E0B290}" destId="{DE1361DD-E20E-4799-877A-D4C7DD2F8614}" srcOrd="0" destOrd="0" presId="urn:microsoft.com/office/officeart/2018/2/layout/IconCircleList"/>
    <dgm:cxn modelId="{4612C2C9-3ACE-4E2D-AB77-2AE91D8EE885}" type="presParOf" srcId="{1A67EF86-43F5-469A-B252-DA9EA3E0B290}" destId="{A3A79993-56E1-4B2A-AF03-46EAC676B762}" srcOrd="1" destOrd="0" presId="urn:microsoft.com/office/officeart/2018/2/layout/IconCircleList"/>
    <dgm:cxn modelId="{3B9F1EE0-1089-42EA-9A57-918DBCF1ECD9}" type="presParOf" srcId="{1A67EF86-43F5-469A-B252-DA9EA3E0B290}" destId="{14DF0F6A-0079-4A92-9882-FE2541CAD0A6}" srcOrd="2" destOrd="0" presId="urn:microsoft.com/office/officeart/2018/2/layout/IconCircleList"/>
    <dgm:cxn modelId="{30DD2ADD-EA37-419C-8900-FC80F7EEF10F}" type="presParOf" srcId="{1A67EF86-43F5-469A-B252-DA9EA3E0B290}" destId="{A5F1AE88-E4EB-4D00-B6E5-41A2965E69CC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74331052-D6CA-49FE-BCB0-9AB92E2AD245}" type="doc">
      <dgm:prSet loTypeId="urn:microsoft.com/office/officeart/2005/8/layout/vList2" loCatId="list" qsTypeId="urn:microsoft.com/office/officeart/2005/8/quickstyle/simple1#159" qsCatId="simple" csTypeId="urn:microsoft.com/office/officeart/2005/8/colors/accent1_2#159" csCatId="accent1"/>
      <dgm:spPr/>
      <dgm:t>
        <a:bodyPr/>
        <a:lstStyle/>
        <a:p>
          <a:endParaRPr lang="en-US"/>
        </a:p>
      </dgm:t>
    </dgm:pt>
    <dgm:pt modelId="{9D201506-1124-4432-9AF1-3E78BB34B3FC}">
      <dgm:prSet/>
      <dgm:spPr/>
      <dgm:t>
        <a:bodyPr/>
        <a:lstStyle/>
        <a:p>
          <a:r>
            <a:rPr lang="en-US"/>
            <a:t>Core reading: Chs. 5, 12–14</a:t>
          </a:r>
        </a:p>
      </dgm:t>
    </dgm:pt>
    <dgm:pt modelId="{8D0C5309-35B7-4B8E-BBAA-C3FF3E56D85A}" type="parTrans" cxnId="{6E4457E4-029E-48B2-81E5-75D756530BF4}">
      <dgm:prSet/>
      <dgm:spPr/>
      <dgm:t>
        <a:bodyPr/>
        <a:lstStyle/>
        <a:p>
          <a:endParaRPr lang="en-US"/>
        </a:p>
      </dgm:t>
    </dgm:pt>
    <dgm:pt modelId="{A1F7DF89-305C-4358-8931-5B486E39518E}" type="sibTrans" cxnId="{6E4457E4-029E-48B2-81E5-75D756530BF4}">
      <dgm:prSet/>
      <dgm:spPr/>
      <dgm:t>
        <a:bodyPr/>
        <a:lstStyle/>
        <a:p>
          <a:endParaRPr lang="en-US"/>
        </a:p>
      </dgm:t>
    </dgm:pt>
    <dgm:pt modelId="{9FE301D6-A14B-4011-810E-8391D4B05AE5}">
      <dgm:prSet/>
      <dgm:spPr/>
      <dgm:t>
        <a:bodyPr/>
        <a:lstStyle/>
        <a:p>
          <a:r>
            <a:rPr lang="en-US"/>
            <a:t>Short-termism versus intergenerational stewardship</a:t>
          </a:r>
        </a:p>
      </dgm:t>
    </dgm:pt>
    <dgm:pt modelId="{DDBF2AE2-FE9A-48B9-A178-FE2944E67D01}" type="parTrans" cxnId="{E48EC4B8-7E2F-4453-864C-ADD821C2C8B8}">
      <dgm:prSet/>
      <dgm:spPr/>
      <dgm:t>
        <a:bodyPr/>
        <a:lstStyle/>
        <a:p>
          <a:endParaRPr lang="en-US"/>
        </a:p>
      </dgm:t>
    </dgm:pt>
    <dgm:pt modelId="{9BFCDBB8-390C-4603-A8B9-80DBBAB482F3}" type="sibTrans" cxnId="{E48EC4B8-7E2F-4453-864C-ADD821C2C8B8}">
      <dgm:prSet/>
      <dgm:spPr/>
      <dgm:t>
        <a:bodyPr/>
        <a:lstStyle/>
        <a:p>
          <a:endParaRPr lang="en-US"/>
        </a:p>
      </dgm:t>
    </dgm:pt>
    <dgm:pt modelId="{FDB90F37-81E1-42AA-B535-A324D66D499F}">
      <dgm:prSet/>
      <dgm:spPr/>
      <dgm:t>
        <a:bodyPr/>
        <a:lstStyle/>
        <a:p>
          <a:r>
            <a:rPr lang="en-US"/>
            <a:t>Election-cycle governance stagnation and policy discontinuity</a:t>
          </a:r>
        </a:p>
      </dgm:t>
    </dgm:pt>
    <dgm:pt modelId="{AE8B8F3A-3160-416B-AA52-AAAF7C29B176}" type="parTrans" cxnId="{4D52C437-3E58-452F-96F7-00D0A056184F}">
      <dgm:prSet/>
      <dgm:spPr/>
      <dgm:t>
        <a:bodyPr/>
        <a:lstStyle/>
        <a:p>
          <a:endParaRPr lang="en-US"/>
        </a:p>
      </dgm:t>
    </dgm:pt>
    <dgm:pt modelId="{68AD0F8F-3DAA-4E82-BDF2-9227124B5448}" type="sibTrans" cxnId="{4D52C437-3E58-452F-96F7-00D0A056184F}">
      <dgm:prSet/>
      <dgm:spPr/>
      <dgm:t>
        <a:bodyPr/>
        <a:lstStyle/>
        <a:p>
          <a:endParaRPr lang="en-US"/>
        </a:p>
      </dgm:t>
    </dgm:pt>
    <dgm:pt modelId="{56AD8A38-7441-4A07-8DC2-1A58EAAF339F}">
      <dgm:prSet/>
      <dgm:spPr/>
      <dgm:t>
        <a:bodyPr/>
        <a:lstStyle/>
        <a:p>
          <a:r>
            <a:rPr lang="en-US"/>
            <a:t>Time consciousness, punctuality and institutional discipline</a:t>
          </a:r>
        </a:p>
      </dgm:t>
    </dgm:pt>
    <dgm:pt modelId="{73A1E87A-2EB2-4EB3-85EE-2A2CCDD9D65D}" type="parTrans" cxnId="{BD107D10-CD56-48C8-8FA0-CFD71206B322}">
      <dgm:prSet/>
      <dgm:spPr/>
      <dgm:t>
        <a:bodyPr/>
        <a:lstStyle/>
        <a:p>
          <a:endParaRPr lang="en-US"/>
        </a:p>
      </dgm:t>
    </dgm:pt>
    <dgm:pt modelId="{D001362D-0FD3-4A36-8717-EDF065A62BAE}" type="sibTrans" cxnId="{BD107D10-CD56-48C8-8FA0-CFD71206B322}">
      <dgm:prSet/>
      <dgm:spPr/>
      <dgm:t>
        <a:bodyPr/>
        <a:lstStyle/>
        <a:p>
          <a:endParaRPr lang="en-US"/>
        </a:p>
      </dgm:t>
    </dgm:pt>
    <dgm:pt modelId="{FD7EF60A-5554-407E-9267-39188F96380E}">
      <dgm:prSet/>
      <dgm:spPr/>
      <dgm:t>
        <a:bodyPr/>
        <a:lstStyle/>
        <a:p>
          <a:r>
            <a:rPr lang="en-US"/>
            <a:t>Leadership decisions judged by effects on future generations</a:t>
          </a:r>
        </a:p>
      </dgm:t>
    </dgm:pt>
    <dgm:pt modelId="{EC2EEF89-BF7B-44FA-A916-877F364D1617}" type="parTrans" cxnId="{3769D1C3-7E8B-49AD-9C9E-22A88CCC60E7}">
      <dgm:prSet/>
      <dgm:spPr/>
      <dgm:t>
        <a:bodyPr/>
        <a:lstStyle/>
        <a:p>
          <a:endParaRPr lang="en-US"/>
        </a:p>
      </dgm:t>
    </dgm:pt>
    <dgm:pt modelId="{C82CCCF3-FD51-49FF-87B6-79806F190190}" type="sibTrans" cxnId="{3769D1C3-7E8B-49AD-9C9E-22A88CCC60E7}">
      <dgm:prSet/>
      <dgm:spPr/>
      <dgm:t>
        <a:bodyPr/>
        <a:lstStyle/>
        <a:p>
          <a:endParaRPr lang="en-US"/>
        </a:p>
      </dgm:t>
    </dgm:pt>
    <dgm:pt modelId="{5311C6AC-E8D7-410C-BE15-6A54FD9FCE56}" type="pres">
      <dgm:prSet presAssocID="{74331052-D6CA-49FE-BCB0-9AB92E2AD245}" presName="linear" presStyleCnt="0">
        <dgm:presLayoutVars>
          <dgm:animLvl val="lvl"/>
          <dgm:resizeHandles val="exact"/>
        </dgm:presLayoutVars>
      </dgm:prSet>
      <dgm:spPr/>
    </dgm:pt>
    <dgm:pt modelId="{3B441F02-CA78-47CB-8081-715A380A0A32}" type="pres">
      <dgm:prSet presAssocID="{9D201506-1124-4432-9AF1-3E78BB34B3FC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064372DB-3887-4D24-A213-C45D098CD111}" type="pres">
      <dgm:prSet presAssocID="{A1F7DF89-305C-4358-8931-5B486E39518E}" presName="spacer" presStyleCnt="0"/>
      <dgm:spPr/>
    </dgm:pt>
    <dgm:pt modelId="{9FDAE572-D734-48B4-B3E1-C78403DF6A37}" type="pres">
      <dgm:prSet presAssocID="{9FE301D6-A14B-4011-810E-8391D4B05AE5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DFD8CB52-945A-4F6A-9611-8B8A70612E8C}" type="pres">
      <dgm:prSet presAssocID="{9BFCDBB8-390C-4603-A8B9-80DBBAB482F3}" presName="spacer" presStyleCnt="0"/>
      <dgm:spPr/>
    </dgm:pt>
    <dgm:pt modelId="{052A3942-FF64-4577-8C7B-67DFEC24E508}" type="pres">
      <dgm:prSet presAssocID="{FDB90F37-81E1-42AA-B535-A324D66D499F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8DA4065C-4615-47DC-84FA-538F62CA601D}" type="pres">
      <dgm:prSet presAssocID="{68AD0F8F-3DAA-4E82-BDF2-9227124B5448}" presName="spacer" presStyleCnt="0"/>
      <dgm:spPr/>
    </dgm:pt>
    <dgm:pt modelId="{6E5CC8E7-C8B9-45E0-9E7E-45B3AA8B1F7F}" type="pres">
      <dgm:prSet presAssocID="{56AD8A38-7441-4A07-8DC2-1A58EAAF339F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D25E5C94-65FC-4E1C-BE85-4D4E555C8836}" type="pres">
      <dgm:prSet presAssocID="{D001362D-0FD3-4A36-8717-EDF065A62BAE}" presName="spacer" presStyleCnt="0"/>
      <dgm:spPr/>
    </dgm:pt>
    <dgm:pt modelId="{BA98D738-4F48-41C6-B6DD-44AEA0D10C67}" type="pres">
      <dgm:prSet presAssocID="{FD7EF60A-5554-407E-9267-39188F96380E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BD107D10-CD56-48C8-8FA0-CFD71206B322}" srcId="{74331052-D6CA-49FE-BCB0-9AB92E2AD245}" destId="{56AD8A38-7441-4A07-8DC2-1A58EAAF339F}" srcOrd="3" destOrd="0" parTransId="{73A1E87A-2EB2-4EB3-85EE-2A2CCDD9D65D}" sibTransId="{D001362D-0FD3-4A36-8717-EDF065A62BAE}"/>
    <dgm:cxn modelId="{78CBAC30-6CA2-4A12-BAB1-E1FF2F440B76}" type="presOf" srcId="{9D201506-1124-4432-9AF1-3E78BB34B3FC}" destId="{3B441F02-CA78-47CB-8081-715A380A0A32}" srcOrd="0" destOrd="0" presId="urn:microsoft.com/office/officeart/2005/8/layout/vList2"/>
    <dgm:cxn modelId="{4D52C437-3E58-452F-96F7-00D0A056184F}" srcId="{74331052-D6CA-49FE-BCB0-9AB92E2AD245}" destId="{FDB90F37-81E1-42AA-B535-A324D66D499F}" srcOrd="2" destOrd="0" parTransId="{AE8B8F3A-3160-416B-AA52-AAAF7C29B176}" sibTransId="{68AD0F8F-3DAA-4E82-BDF2-9227124B5448}"/>
    <dgm:cxn modelId="{BAFF7C72-EB25-4C60-8933-22687928877F}" type="presOf" srcId="{FD7EF60A-5554-407E-9267-39188F96380E}" destId="{BA98D738-4F48-41C6-B6DD-44AEA0D10C67}" srcOrd="0" destOrd="0" presId="urn:microsoft.com/office/officeart/2005/8/layout/vList2"/>
    <dgm:cxn modelId="{7A38318C-A3E4-4AE2-BD40-E436AF945C3A}" type="presOf" srcId="{74331052-D6CA-49FE-BCB0-9AB92E2AD245}" destId="{5311C6AC-E8D7-410C-BE15-6A54FD9FCE56}" srcOrd="0" destOrd="0" presId="urn:microsoft.com/office/officeart/2005/8/layout/vList2"/>
    <dgm:cxn modelId="{AACF828D-7998-4262-8BF9-69717C75938C}" type="presOf" srcId="{56AD8A38-7441-4A07-8DC2-1A58EAAF339F}" destId="{6E5CC8E7-C8B9-45E0-9E7E-45B3AA8B1F7F}" srcOrd="0" destOrd="0" presId="urn:microsoft.com/office/officeart/2005/8/layout/vList2"/>
    <dgm:cxn modelId="{E48EC4B8-7E2F-4453-864C-ADD821C2C8B8}" srcId="{74331052-D6CA-49FE-BCB0-9AB92E2AD245}" destId="{9FE301D6-A14B-4011-810E-8391D4B05AE5}" srcOrd="1" destOrd="0" parTransId="{DDBF2AE2-FE9A-48B9-A178-FE2944E67D01}" sibTransId="{9BFCDBB8-390C-4603-A8B9-80DBBAB482F3}"/>
    <dgm:cxn modelId="{3769D1C3-7E8B-49AD-9C9E-22A88CCC60E7}" srcId="{74331052-D6CA-49FE-BCB0-9AB92E2AD245}" destId="{FD7EF60A-5554-407E-9267-39188F96380E}" srcOrd="4" destOrd="0" parTransId="{EC2EEF89-BF7B-44FA-A916-877F364D1617}" sibTransId="{C82CCCF3-FD51-49FF-87B6-79806F190190}"/>
    <dgm:cxn modelId="{6E4457E4-029E-48B2-81E5-75D756530BF4}" srcId="{74331052-D6CA-49FE-BCB0-9AB92E2AD245}" destId="{9D201506-1124-4432-9AF1-3E78BB34B3FC}" srcOrd="0" destOrd="0" parTransId="{8D0C5309-35B7-4B8E-BBAA-C3FF3E56D85A}" sibTransId="{A1F7DF89-305C-4358-8931-5B486E39518E}"/>
    <dgm:cxn modelId="{DB03BAF0-B030-469E-9D89-46A3DAFE055A}" type="presOf" srcId="{9FE301D6-A14B-4011-810E-8391D4B05AE5}" destId="{9FDAE572-D734-48B4-B3E1-C78403DF6A37}" srcOrd="0" destOrd="0" presId="urn:microsoft.com/office/officeart/2005/8/layout/vList2"/>
    <dgm:cxn modelId="{E69B14F8-7220-4786-863B-506C9E098B2C}" type="presOf" srcId="{FDB90F37-81E1-42AA-B535-A324D66D499F}" destId="{052A3942-FF64-4577-8C7B-67DFEC24E508}" srcOrd="0" destOrd="0" presId="urn:microsoft.com/office/officeart/2005/8/layout/vList2"/>
    <dgm:cxn modelId="{C57CD10C-4C04-4D90-9ABA-54BF8F2455A5}" type="presParOf" srcId="{5311C6AC-E8D7-410C-BE15-6A54FD9FCE56}" destId="{3B441F02-CA78-47CB-8081-715A380A0A32}" srcOrd="0" destOrd="0" presId="urn:microsoft.com/office/officeart/2005/8/layout/vList2"/>
    <dgm:cxn modelId="{F11D8848-819C-4458-8B2B-4D34C1871036}" type="presParOf" srcId="{5311C6AC-E8D7-410C-BE15-6A54FD9FCE56}" destId="{064372DB-3887-4D24-A213-C45D098CD111}" srcOrd="1" destOrd="0" presId="urn:microsoft.com/office/officeart/2005/8/layout/vList2"/>
    <dgm:cxn modelId="{E0234B05-105C-42D8-A687-DB7A1ACB1EDC}" type="presParOf" srcId="{5311C6AC-E8D7-410C-BE15-6A54FD9FCE56}" destId="{9FDAE572-D734-48B4-B3E1-C78403DF6A37}" srcOrd="2" destOrd="0" presId="urn:microsoft.com/office/officeart/2005/8/layout/vList2"/>
    <dgm:cxn modelId="{693896C6-62DB-4B8D-9DF1-3332B93AC469}" type="presParOf" srcId="{5311C6AC-E8D7-410C-BE15-6A54FD9FCE56}" destId="{DFD8CB52-945A-4F6A-9611-8B8A70612E8C}" srcOrd="3" destOrd="0" presId="urn:microsoft.com/office/officeart/2005/8/layout/vList2"/>
    <dgm:cxn modelId="{F7FEC750-0D95-4E7A-8708-DAF18D709F99}" type="presParOf" srcId="{5311C6AC-E8D7-410C-BE15-6A54FD9FCE56}" destId="{052A3942-FF64-4577-8C7B-67DFEC24E508}" srcOrd="4" destOrd="0" presId="urn:microsoft.com/office/officeart/2005/8/layout/vList2"/>
    <dgm:cxn modelId="{C6E289A9-B83A-429D-BC29-72C5625B3305}" type="presParOf" srcId="{5311C6AC-E8D7-410C-BE15-6A54FD9FCE56}" destId="{8DA4065C-4615-47DC-84FA-538F62CA601D}" srcOrd="5" destOrd="0" presId="urn:microsoft.com/office/officeart/2005/8/layout/vList2"/>
    <dgm:cxn modelId="{1A01FB55-9A0D-4331-B553-082C30406779}" type="presParOf" srcId="{5311C6AC-E8D7-410C-BE15-6A54FD9FCE56}" destId="{6E5CC8E7-C8B9-45E0-9E7E-45B3AA8B1F7F}" srcOrd="6" destOrd="0" presId="urn:microsoft.com/office/officeart/2005/8/layout/vList2"/>
    <dgm:cxn modelId="{A3A6AA61-6140-4F84-A1A8-BC959530B23C}" type="presParOf" srcId="{5311C6AC-E8D7-410C-BE15-6A54FD9FCE56}" destId="{D25E5C94-65FC-4E1C-BE85-4D4E555C8836}" srcOrd="7" destOrd="0" presId="urn:microsoft.com/office/officeart/2005/8/layout/vList2"/>
    <dgm:cxn modelId="{F2982CE7-C172-4068-84FD-3D2B2D1746D3}" type="presParOf" srcId="{5311C6AC-E8D7-410C-BE15-6A54FD9FCE56}" destId="{BA98D738-4F48-41C6-B6DD-44AEA0D10C67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1521AD0B-9D5F-4FB3-9BE3-115DA7E56AF0}" type="doc">
      <dgm:prSet loTypeId="urn:microsoft.com/office/officeart/2016/7/layout/BasicLinearProcessNumbered" loCatId="process" qsTypeId="urn:microsoft.com/office/officeart/2005/8/quickstyle/simple1#164" qsCatId="simple" csTypeId="urn:microsoft.com/office/officeart/2005/8/colors/accent1_2#164" csCatId="accent1"/>
      <dgm:spPr/>
      <dgm:t>
        <a:bodyPr/>
        <a:lstStyle/>
        <a:p>
          <a:endParaRPr lang="en-US"/>
        </a:p>
      </dgm:t>
    </dgm:pt>
    <dgm:pt modelId="{A91821F1-590E-46C9-84DC-959C2B200BDF}">
      <dgm:prSet/>
      <dgm:spPr/>
      <dgm:t>
        <a:bodyPr/>
        <a:lstStyle/>
        <a:p>
          <a:r>
            <a:rPr lang="en-US"/>
            <a:t>Apply temporal consciousness to public investment and policy continuity.</a:t>
          </a:r>
        </a:p>
      </dgm:t>
    </dgm:pt>
    <dgm:pt modelId="{F74A4B2D-8790-4532-AE81-EC97F9470B72}" type="parTrans" cxnId="{382DE856-868F-487F-99A3-00F3537A8B3B}">
      <dgm:prSet/>
      <dgm:spPr/>
      <dgm:t>
        <a:bodyPr/>
        <a:lstStyle/>
        <a:p>
          <a:endParaRPr lang="en-US"/>
        </a:p>
      </dgm:t>
    </dgm:pt>
    <dgm:pt modelId="{0940D451-8AEC-4381-94F2-2DB4DB62715A}" type="sibTrans" cxnId="{382DE856-868F-487F-99A3-00F3537A8B3B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BC634CCF-10BA-4D83-B84F-2FA00E69E622}">
      <dgm:prSet/>
      <dgm:spPr/>
      <dgm:t>
        <a:bodyPr/>
        <a:lstStyle/>
        <a:p>
          <a:r>
            <a:rPr lang="en-US"/>
            <a:t>Distinguish urgent action from short-term political expediency.</a:t>
          </a:r>
        </a:p>
      </dgm:t>
    </dgm:pt>
    <dgm:pt modelId="{E9394A58-D354-4A93-A2F5-30B8F0A15CE1}" type="parTrans" cxnId="{3A126ACC-D526-4E0F-97F9-B06899FC6AD4}">
      <dgm:prSet/>
      <dgm:spPr/>
      <dgm:t>
        <a:bodyPr/>
        <a:lstStyle/>
        <a:p>
          <a:endParaRPr lang="en-US"/>
        </a:p>
      </dgm:t>
    </dgm:pt>
    <dgm:pt modelId="{97FB2D77-258A-485D-91EE-BBD873D7A46C}" type="sibTrans" cxnId="{3A126ACC-D526-4E0F-97F9-B06899FC6AD4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218E8A4D-7A41-4A3A-9ED0-13819307AA36}">
      <dgm:prSet/>
      <dgm:spPr/>
      <dgm:t>
        <a:bodyPr/>
        <a:lstStyle/>
        <a:p>
          <a:r>
            <a:rPr lang="en-US"/>
            <a:t>Connect the module to a real African leadership or institutional challenge.</a:t>
          </a:r>
        </a:p>
      </dgm:t>
    </dgm:pt>
    <dgm:pt modelId="{ABD19596-30FE-4192-A1D0-D013E96DEEDF}" type="parTrans" cxnId="{D1F01568-FC73-4BF3-B058-DC5AA21C7878}">
      <dgm:prSet/>
      <dgm:spPr/>
      <dgm:t>
        <a:bodyPr/>
        <a:lstStyle/>
        <a:p>
          <a:endParaRPr lang="en-US"/>
        </a:p>
      </dgm:t>
    </dgm:pt>
    <dgm:pt modelId="{951DA467-AE27-44E5-AEFC-08F2D199861A}" type="sibTrans" cxnId="{D1F01568-FC73-4BF3-B058-DC5AA21C7878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3253DF2A-CEE6-412D-82F1-F414D34D41E3}" type="pres">
      <dgm:prSet presAssocID="{1521AD0B-9D5F-4FB3-9BE3-115DA7E56AF0}" presName="Name0" presStyleCnt="0">
        <dgm:presLayoutVars>
          <dgm:animLvl val="lvl"/>
          <dgm:resizeHandles val="exact"/>
        </dgm:presLayoutVars>
      </dgm:prSet>
      <dgm:spPr/>
    </dgm:pt>
    <dgm:pt modelId="{3F2C88A8-1D81-43BF-8D47-F8CCC2765229}" type="pres">
      <dgm:prSet presAssocID="{A91821F1-590E-46C9-84DC-959C2B200BDF}" presName="compositeNode" presStyleCnt="0">
        <dgm:presLayoutVars>
          <dgm:bulletEnabled val="1"/>
        </dgm:presLayoutVars>
      </dgm:prSet>
      <dgm:spPr/>
    </dgm:pt>
    <dgm:pt modelId="{F459D091-D2FA-47F9-9107-B8B6EF90C5FC}" type="pres">
      <dgm:prSet presAssocID="{A91821F1-590E-46C9-84DC-959C2B200BDF}" presName="bgRect" presStyleLbl="bgAccFollowNode1" presStyleIdx="0" presStyleCnt="3"/>
      <dgm:spPr/>
    </dgm:pt>
    <dgm:pt modelId="{9675A630-41DB-4228-8051-27504A6F4955}" type="pres">
      <dgm:prSet presAssocID="{0940D451-8AEC-4381-94F2-2DB4DB62715A}" presName="sibTransNodeCircle" presStyleLbl="alignNode1" presStyleIdx="0" presStyleCnt="6">
        <dgm:presLayoutVars>
          <dgm:chMax val="0"/>
          <dgm:bulletEnabled/>
        </dgm:presLayoutVars>
      </dgm:prSet>
      <dgm:spPr/>
    </dgm:pt>
    <dgm:pt modelId="{F06F262F-0281-4C45-B72B-BE12F7FACC61}" type="pres">
      <dgm:prSet presAssocID="{A91821F1-590E-46C9-84DC-959C2B200BDF}" presName="bottomLine" presStyleLbl="alignNode1" presStyleIdx="1" presStyleCnt="6">
        <dgm:presLayoutVars/>
      </dgm:prSet>
      <dgm:spPr/>
    </dgm:pt>
    <dgm:pt modelId="{0A3E9A54-C4B5-4B93-8F01-38E44F7435BD}" type="pres">
      <dgm:prSet presAssocID="{A91821F1-590E-46C9-84DC-959C2B200BDF}" presName="nodeText" presStyleLbl="bgAccFollowNode1" presStyleIdx="0" presStyleCnt="3">
        <dgm:presLayoutVars>
          <dgm:bulletEnabled val="1"/>
        </dgm:presLayoutVars>
      </dgm:prSet>
      <dgm:spPr/>
    </dgm:pt>
    <dgm:pt modelId="{3165260C-D330-4ECF-AECE-1A5AF494F059}" type="pres">
      <dgm:prSet presAssocID="{0940D451-8AEC-4381-94F2-2DB4DB62715A}" presName="sibTrans" presStyleCnt="0"/>
      <dgm:spPr/>
    </dgm:pt>
    <dgm:pt modelId="{4C01C0FE-B1E7-4BAB-B12E-426FE5E9B94A}" type="pres">
      <dgm:prSet presAssocID="{BC634CCF-10BA-4D83-B84F-2FA00E69E622}" presName="compositeNode" presStyleCnt="0">
        <dgm:presLayoutVars>
          <dgm:bulletEnabled val="1"/>
        </dgm:presLayoutVars>
      </dgm:prSet>
      <dgm:spPr/>
    </dgm:pt>
    <dgm:pt modelId="{37CDBD92-508A-42D6-9784-B932914CD8BB}" type="pres">
      <dgm:prSet presAssocID="{BC634CCF-10BA-4D83-B84F-2FA00E69E622}" presName="bgRect" presStyleLbl="bgAccFollowNode1" presStyleIdx="1" presStyleCnt="3"/>
      <dgm:spPr/>
    </dgm:pt>
    <dgm:pt modelId="{7BC3B9D5-6109-4916-852D-D02D120BE7F3}" type="pres">
      <dgm:prSet presAssocID="{97FB2D77-258A-485D-91EE-BBD873D7A46C}" presName="sibTransNodeCircle" presStyleLbl="alignNode1" presStyleIdx="2" presStyleCnt="6">
        <dgm:presLayoutVars>
          <dgm:chMax val="0"/>
          <dgm:bulletEnabled/>
        </dgm:presLayoutVars>
      </dgm:prSet>
      <dgm:spPr/>
    </dgm:pt>
    <dgm:pt modelId="{F7EA9E29-51A3-4EA7-BA06-388A281A4118}" type="pres">
      <dgm:prSet presAssocID="{BC634CCF-10BA-4D83-B84F-2FA00E69E622}" presName="bottomLine" presStyleLbl="alignNode1" presStyleIdx="3" presStyleCnt="6">
        <dgm:presLayoutVars/>
      </dgm:prSet>
      <dgm:spPr/>
    </dgm:pt>
    <dgm:pt modelId="{F3865F26-1EF8-409D-9F45-6799B676DD22}" type="pres">
      <dgm:prSet presAssocID="{BC634CCF-10BA-4D83-B84F-2FA00E69E622}" presName="nodeText" presStyleLbl="bgAccFollowNode1" presStyleIdx="1" presStyleCnt="3">
        <dgm:presLayoutVars>
          <dgm:bulletEnabled val="1"/>
        </dgm:presLayoutVars>
      </dgm:prSet>
      <dgm:spPr/>
    </dgm:pt>
    <dgm:pt modelId="{5E4A1535-0786-4C96-8523-4548633F2CD8}" type="pres">
      <dgm:prSet presAssocID="{97FB2D77-258A-485D-91EE-BBD873D7A46C}" presName="sibTrans" presStyleCnt="0"/>
      <dgm:spPr/>
    </dgm:pt>
    <dgm:pt modelId="{47EB64DC-7A2F-4C64-B52F-72C457F26989}" type="pres">
      <dgm:prSet presAssocID="{218E8A4D-7A41-4A3A-9ED0-13819307AA36}" presName="compositeNode" presStyleCnt="0">
        <dgm:presLayoutVars>
          <dgm:bulletEnabled val="1"/>
        </dgm:presLayoutVars>
      </dgm:prSet>
      <dgm:spPr/>
    </dgm:pt>
    <dgm:pt modelId="{51E228CE-A401-4F22-99F8-4D1F3534C959}" type="pres">
      <dgm:prSet presAssocID="{218E8A4D-7A41-4A3A-9ED0-13819307AA36}" presName="bgRect" presStyleLbl="bgAccFollowNode1" presStyleIdx="2" presStyleCnt="3"/>
      <dgm:spPr/>
    </dgm:pt>
    <dgm:pt modelId="{128619B4-7103-43AE-A4E7-2FD89B4F095F}" type="pres">
      <dgm:prSet presAssocID="{951DA467-AE27-44E5-AEFC-08F2D199861A}" presName="sibTransNodeCircle" presStyleLbl="alignNode1" presStyleIdx="4" presStyleCnt="6">
        <dgm:presLayoutVars>
          <dgm:chMax val="0"/>
          <dgm:bulletEnabled/>
        </dgm:presLayoutVars>
      </dgm:prSet>
      <dgm:spPr/>
    </dgm:pt>
    <dgm:pt modelId="{449129E1-A592-4D57-90CE-870730B3C0C7}" type="pres">
      <dgm:prSet presAssocID="{218E8A4D-7A41-4A3A-9ED0-13819307AA36}" presName="bottomLine" presStyleLbl="alignNode1" presStyleIdx="5" presStyleCnt="6">
        <dgm:presLayoutVars/>
      </dgm:prSet>
      <dgm:spPr/>
    </dgm:pt>
    <dgm:pt modelId="{3955A955-B9A4-45DA-A2B2-0F3386857A7B}" type="pres">
      <dgm:prSet presAssocID="{218E8A4D-7A41-4A3A-9ED0-13819307AA36}" presName="nodeText" presStyleLbl="bgAccFollowNode1" presStyleIdx="2" presStyleCnt="3">
        <dgm:presLayoutVars>
          <dgm:bulletEnabled val="1"/>
        </dgm:presLayoutVars>
      </dgm:prSet>
      <dgm:spPr/>
    </dgm:pt>
  </dgm:ptLst>
  <dgm:cxnLst>
    <dgm:cxn modelId="{1F9B6B10-E512-4388-A237-52EB2FA52064}" type="presOf" srcId="{0940D451-8AEC-4381-94F2-2DB4DB62715A}" destId="{9675A630-41DB-4228-8051-27504A6F4955}" srcOrd="0" destOrd="0" presId="urn:microsoft.com/office/officeart/2016/7/layout/BasicLinearProcessNumbered"/>
    <dgm:cxn modelId="{D1F01568-FC73-4BF3-B058-DC5AA21C7878}" srcId="{1521AD0B-9D5F-4FB3-9BE3-115DA7E56AF0}" destId="{218E8A4D-7A41-4A3A-9ED0-13819307AA36}" srcOrd="2" destOrd="0" parTransId="{ABD19596-30FE-4192-A1D0-D013E96DEEDF}" sibTransId="{951DA467-AE27-44E5-AEFC-08F2D199861A}"/>
    <dgm:cxn modelId="{76B55752-F0C3-41CC-B466-A7213087F215}" type="presOf" srcId="{A91821F1-590E-46C9-84DC-959C2B200BDF}" destId="{F459D091-D2FA-47F9-9107-B8B6EF90C5FC}" srcOrd="0" destOrd="0" presId="urn:microsoft.com/office/officeart/2016/7/layout/BasicLinearProcessNumbered"/>
    <dgm:cxn modelId="{0E74FC74-E4E1-4C66-B2EE-4E5A6D03F4F1}" type="presOf" srcId="{1521AD0B-9D5F-4FB3-9BE3-115DA7E56AF0}" destId="{3253DF2A-CEE6-412D-82F1-F414D34D41E3}" srcOrd="0" destOrd="0" presId="urn:microsoft.com/office/officeart/2016/7/layout/BasicLinearProcessNumbered"/>
    <dgm:cxn modelId="{382DE856-868F-487F-99A3-00F3537A8B3B}" srcId="{1521AD0B-9D5F-4FB3-9BE3-115DA7E56AF0}" destId="{A91821F1-590E-46C9-84DC-959C2B200BDF}" srcOrd="0" destOrd="0" parTransId="{F74A4B2D-8790-4532-AE81-EC97F9470B72}" sibTransId="{0940D451-8AEC-4381-94F2-2DB4DB62715A}"/>
    <dgm:cxn modelId="{358E8D8F-95F8-4473-9B57-458BF8E4150B}" type="presOf" srcId="{218E8A4D-7A41-4A3A-9ED0-13819307AA36}" destId="{51E228CE-A401-4F22-99F8-4D1F3534C959}" srcOrd="0" destOrd="0" presId="urn:microsoft.com/office/officeart/2016/7/layout/BasicLinearProcessNumbered"/>
    <dgm:cxn modelId="{855DB592-A938-46C8-80DC-8B08EDB608FD}" type="presOf" srcId="{BC634CCF-10BA-4D83-B84F-2FA00E69E622}" destId="{F3865F26-1EF8-409D-9F45-6799B676DD22}" srcOrd="1" destOrd="0" presId="urn:microsoft.com/office/officeart/2016/7/layout/BasicLinearProcessNumbered"/>
    <dgm:cxn modelId="{2996EB9F-AD78-4481-A420-7DA6526E96B0}" type="presOf" srcId="{A91821F1-590E-46C9-84DC-959C2B200BDF}" destId="{0A3E9A54-C4B5-4B93-8F01-38E44F7435BD}" srcOrd="1" destOrd="0" presId="urn:microsoft.com/office/officeart/2016/7/layout/BasicLinearProcessNumbered"/>
    <dgm:cxn modelId="{3D95BEAC-B62C-4B4D-B357-9AEE831AD374}" type="presOf" srcId="{BC634CCF-10BA-4D83-B84F-2FA00E69E622}" destId="{37CDBD92-508A-42D6-9784-B932914CD8BB}" srcOrd="0" destOrd="0" presId="urn:microsoft.com/office/officeart/2016/7/layout/BasicLinearProcessNumbered"/>
    <dgm:cxn modelId="{FB9801BA-EB2F-4B92-B187-D825898C116B}" type="presOf" srcId="{97FB2D77-258A-485D-91EE-BBD873D7A46C}" destId="{7BC3B9D5-6109-4916-852D-D02D120BE7F3}" srcOrd="0" destOrd="0" presId="urn:microsoft.com/office/officeart/2016/7/layout/BasicLinearProcessNumbered"/>
    <dgm:cxn modelId="{882B46C4-E945-49CC-BF5F-106CF4780EC1}" type="presOf" srcId="{218E8A4D-7A41-4A3A-9ED0-13819307AA36}" destId="{3955A955-B9A4-45DA-A2B2-0F3386857A7B}" srcOrd="1" destOrd="0" presId="urn:microsoft.com/office/officeart/2016/7/layout/BasicLinearProcessNumbered"/>
    <dgm:cxn modelId="{3A126ACC-D526-4E0F-97F9-B06899FC6AD4}" srcId="{1521AD0B-9D5F-4FB3-9BE3-115DA7E56AF0}" destId="{BC634CCF-10BA-4D83-B84F-2FA00E69E622}" srcOrd="1" destOrd="0" parTransId="{E9394A58-D354-4A93-A2F5-30B8F0A15CE1}" sibTransId="{97FB2D77-258A-485D-91EE-BBD873D7A46C}"/>
    <dgm:cxn modelId="{16DC26E7-F373-4A6D-9607-153CCA6D8BC2}" type="presOf" srcId="{951DA467-AE27-44E5-AEFC-08F2D199861A}" destId="{128619B4-7103-43AE-A4E7-2FD89B4F095F}" srcOrd="0" destOrd="0" presId="urn:microsoft.com/office/officeart/2016/7/layout/BasicLinearProcessNumbered"/>
    <dgm:cxn modelId="{8BDD31C2-F5C4-471E-B66F-460C45FB0A0D}" type="presParOf" srcId="{3253DF2A-CEE6-412D-82F1-F414D34D41E3}" destId="{3F2C88A8-1D81-43BF-8D47-F8CCC2765229}" srcOrd="0" destOrd="0" presId="urn:microsoft.com/office/officeart/2016/7/layout/BasicLinearProcessNumbered"/>
    <dgm:cxn modelId="{D83C3CFE-7C33-4824-ACEF-6BA03F6249B8}" type="presParOf" srcId="{3F2C88A8-1D81-43BF-8D47-F8CCC2765229}" destId="{F459D091-D2FA-47F9-9107-B8B6EF90C5FC}" srcOrd="0" destOrd="0" presId="urn:microsoft.com/office/officeart/2016/7/layout/BasicLinearProcessNumbered"/>
    <dgm:cxn modelId="{4175D246-A9D1-4EC3-A46D-3304BAFE4D22}" type="presParOf" srcId="{3F2C88A8-1D81-43BF-8D47-F8CCC2765229}" destId="{9675A630-41DB-4228-8051-27504A6F4955}" srcOrd="1" destOrd="0" presId="urn:microsoft.com/office/officeart/2016/7/layout/BasicLinearProcessNumbered"/>
    <dgm:cxn modelId="{51427B4F-F995-4B27-9F36-2157D7433258}" type="presParOf" srcId="{3F2C88A8-1D81-43BF-8D47-F8CCC2765229}" destId="{F06F262F-0281-4C45-B72B-BE12F7FACC61}" srcOrd="2" destOrd="0" presId="urn:microsoft.com/office/officeart/2016/7/layout/BasicLinearProcessNumbered"/>
    <dgm:cxn modelId="{BE78E831-7E72-446F-8878-7D8B70E2287F}" type="presParOf" srcId="{3F2C88A8-1D81-43BF-8D47-F8CCC2765229}" destId="{0A3E9A54-C4B5-4B93-8F01-38E44F7435BD}" srcOrd="3" destOrd="0" presId="urn:microsoft.com/office/officeart/2016/7/layout/BasicLinearProcessNumbered"/>
    <dgm:cxn modelId="{5FE6E316-B017-44B1-B1CD-08FF99632DBD}" type="presParOf" srcId="{3253DF2A-CEE6-412D-82F1-F414D34D41E3}" destId="{3165260C-D330-4ECF-AECE-1A5AF494F059}" srcOrd="1" destOrd="0" presId="urn:microsoft.com/office/officeart/2016/7/layout/BasicLinearProcessNumbered"/>
    <dgm:cxn modelId="{301F793F-A430-4421-A4EF-D6A6F6E0AEF6}" type="presParOf" srcId="{3253DF2A-CEE6-412D-82F1-F414D34D41E3}" destId="{4C01C0FE-B1E7-4BAB-B12E-426FE5E9B94A}" srcOrd="2" destOrd="0" presId="urn:microsoft.com/office/officeart/2016/7/layout/BasicLinearProcessNumbered"/>
    <dgm:cxn modelId="{4EB89751-96B1-4623-90F6-1116C9942162}" type="presParOf" srcId="{4C01C0FE-B1E7-4BAB-B12E-426FE5E9B94A}" destId="{37CDBD92-508A-42D6-9784-B932914CD8BB}" srcOrd="0" destOrd="0" presId="urn:microsoft.com/office/officeart/2016/7/layout/BasicLinearProcessNumbered"/>
    <dgm:cxn modelId="{0B21D37B-46C0-468F-9D8B-50064F6BC895}" type="presParOf" srcId="{4C01C0FE-B1E7-4BAB-B12E-426FE5E9B94A}" destId="{7BC3B9D5-6109-4916-852D-D02D120BE7F3}" srcOrd="1" destOrd="0" presId="urn:microsoft.com/office/officeart/2016/7/layout/BasicLinearProcessNumbered"/>
    <dgm:cxn modelId="{CFE06E77-43C2-44B7-AF5A-7D81E8D6E8EC}" type="presParOf" srcId="{4C01C0FE-B1E7-4BAB-B12E-426FE5E9B94A}" destId="{F7EA9E29-51A3-4EA7-BA06-388A281A4118}" srcOrd="2" destOrd="0" presId="urn:microsoft.com/office/officeart/2016/7/layout/BasicLinearProcessNumbered"/>
    <dgm:cxn modelId="{15B008F8-A344-4A34-A56B-7BDA11428BEC}" type="presParOf" srcId="{4C01C0FE-B1E7-4BAB-B12E-426FE5E9B94A}" destId="{F3865F26-1EF8-409D-9F45-6799B676DD22}" srcOrd="3" destOrd="0" presId="urn:microsoft.com/office/officeart/2016/7/layout/BasicLinearProcessNumbered"/>
    <dgm:cxn modelId="{3B255C65-6DB6-46D3-A8D0-AE7318E825B6}" type="presParOf" srcId="{3253DF2A-CEE6-412D-82F1-F414D34D41E3}" destId="{5E4A1535-0786-4C96-8523-4548633F2CD8}" srcOrd="3" destOrd="0" presId="urn:microsoft.com/office/officeart/2016/7/layout/BasicLinearProcessNumbered"/>
    <dgm:cxn modelId="{A64CB681-CD52-45A7-9D86-7C6C9DBFDD00}" type="presParOf" srcId="{3253DF2A-CEE6-412D-82F1-F414D34D41E3}" destId="{47EB64DC-7A2F-4C64-B52F-72C457F26989}" srcOrd="4" destOrd="0" presId="urn:microsoft.com/office/officeart/2016/7/layout/BasicLinearProcessNumbered"/>
    <dgm:cxn modelId="{92DB265E-4488-43C7-86CE-2895BFD3D0D0}" type="presParOf" srcId="{47EB64DC-7A2F-4C64-B52F-72C457F26989}" destId="{51E228CE-A401-4F22-99F8-4D1F3534C959}" srcOrd="0" destOrd="0" presId="urn:microsoft.com/office/officeart/2016/7/layout/BasicLinearProcessNumbered"/>
    <dgm:cxn modelId="{FC5A59C0-CEAD-46D2-8A76-4C1CFF71D506}" type="presParOf" srcId="{47EB64DC-7A2F-4C64-B52F-72C457F26989}" destId="{128619B4-7103-43AE-A4E7-2FD89B4F095F}" srcOrd="1" destOrd="0" presId="urn:microsoft.com/office/officeart/2016/7/layout/BasicLinearProcessNumbered"/>
    <dgm:cxn modelId="{24DCB600-2793-4DD1-AB11-96C7973B2743}" type="presParOf" srcId="{47EB64DC-7A2F-4C64-B52F-72C457F26989}" destId="{449129E1-A592-4D57-90CE-870730B3C0C7}" srcOrd="2" destOrd="0" presId="urn:microsoft.com/office/officeart/2016/7/layout/BasicLinearProcessNumbered"/>
    <dgm:cxn modelId="{BBA94069-DCF0-4494-819C-EA4D6CDC463E}" type="presParOf" srcId="{47EB64DC-7A2F-4C64-B52F-72C457F26989}" destId="{3955A955-B9A4-45DA-A2B2-0F3386857A7B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6AF6094-4095-4715-9A5D-F04CDEA7B744}" type="doc">
      <dgm:prSet loTypeId="urn:microsoft.com/office/officeart/2018/2/layout/IconCircleList" loCatId="icon" qsTypeId="urn:microsoft.com/office/officeart/2005/8/quickstyle/simple1#14" qsCatId="simple" csTypeId="urn:microsoft.com/office/officeart/2005/8/colors/accent1_2#14" csCatId="accent1" phldr="1"/>
      <dgm:spPr/>
      <dgm:t>
        <a:bodyPr/>
        <a:lstStyle/>
        <a:p>
          <a:endParaRPr lang="en-US"/>
        </a:p>
      </dgm:t>
    </dgm:pt>
    <dgm:pt modelId="{4EAC718F-6F5A-40DA-86A3-F9DB66CA920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Leadership Reflection: Identify one development failure that cannot be explained by resources or policy alone.</a:t>
          </a:r>
        </a:p>
      </dgm:t>
    </dgm:pt>
    <dgm:pt modelId="{5BB862DF-6C99-41A7-84E2-8F5CEDD1994D}" type="parTrans" cxnId="{B172749A-1517-49BE-ADB8-C7CF625D99A5}">
      <dgm:prSet/>
      <dgm:spPr/>
      <dgm:t>
        <a:bodyPr/>
        <a:lstStyle/>
        <a:p>
          <a:endParaRPr lang="en-US"/>
        </a:p>
      </dgm:t>
    </dgm:pt>
    <dgm:pt modelId="{7531A491-BCF3-4520-A756-BE0A4F1FAD54}" type="sibTrans" cxnId="{B172749A-1517-49BE-ADB8-C7CF625D99A5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ADBC7E63-4AC4-4A0A-A1E2-69232DF9BB2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Require evidence: separate observed facts from interpretation.</a:t>
          </a:r>
        </a:p>
      </dgm:t>
    </dgm:pt>
    <dgm:pt modelId="{81739ECE-23CD-42F1-AC1B-75C6D4F9795C}" type="parTrans" cxnId="{3A8E3133-524A-432D-8225-F48E50987400}">
      <dgm:prSet/>
      <dgm:spPr/>
      <dgm:t>
        <a:bodyPr/>
        <a:lstStyle/>
        <a:p>
          <a:endParaRPr lang="en-US"/>
        </a:p>
      </dgm:t>
    </dgm:pt>
    <dgm:pt modelId="{620856B9-7EB0-4674-B202-806F574F73F0}" type="sibTrans" cxnId="{3A8E3133-524A-432D-8225-F48E50987400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4B7F3E8F-EABD-403D-93F9-2C36CD5B3C5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Require counter-argument: what alternative explanation could account for the same problem?</a:t>
          </a:r>
        </a:p>
      </dgm:t>
    </dgm:pt>
    <dgm:pt modelId="{8EFBC8EB-407D-4531-911A-75EF05538E82}" type="parTrans" cxnId="{17899BC5-5C7E-47F4-9C3B-3B8FBD3061CD}">
      <dgm:prSet/>
      <dgm:spPr/>
      <dgm:t>
        <a:bodyPr/>
        <a:lstStyle/>
        <a:p>
          <a:endParaRPr lang="en-US"/>
        </a:p>
      </dgm:t>
    </dgm:pt>
    <dgm:pt modelId="{04E81242-655D-4558-83CD-3997A6307793}" type="sibTrans" cxnId="{17899BC5-5C7E-47F4-9C3B-3B8FBD3061CD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222A141C-3B10-4FC3-AB24-6EADE332ACF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End with one institutional change and one leadership/mindset change.</a:t>
          </a:r>
        </a:p>
      </dgm:t>
    </dgm:pt>
    <dgm:pt modelId="{6BEDDD4E-B889-4092-AB98-3FFEECB404E3}" type="parTrans" cxnId="{C34DB272-5E6F-46A3-B59A-6181072221B1}">
      <dgm:prSet/>
      <dgm:spPr/>
      <dgm:t>
        <a:bodyPr/>
        <a:lstStyle/>
        <a:p>
          <a:endParaRPr lang="en-US"/>
        </a:p>
      </dgm:t>
    </dgm:pt>
    <dgm:pt modelId="{B885ABC3-0BBB-4933-8613-D21DF1FB28FE}" type="sibTrans" cxnId="{C34DB272-5E6F-46A3-B59A-6181072221B1}">
      <dgm:prSet/>
      <dgm:spPr/>
      <dgm:t>
        <a:bodyPr/>
        <a:lstStyle/>
        <a:p>
          <a:endParaRPr lang="en-US"/>
        </a:p>
      </dgm:t>
    </dgm:pt>
    <dgm:pt modelId="{2335AB2E-8A01-409E-8B02-9AEE64ACD7A7}" type="pres">
      <dgm:prSet presAssocID="{36AF6094-4095-4715-9A5D-F04CDEA7B744}" presName="root" presStyleCnt="0">
        <dgm:presLayoutVars>
          <dgm:dir/>
          <dgm:resizeHandles val="exact"/>
        </dgm:presLayoutVars>
      </dgm:prSet>
      <dgm:spPr/>
    </dgm:pt>
    <dgm:pt modelId="{66C00CBA-FAE0-4AC6-BBCA-BED0AA2C9000}" type="pres">
      <dgm:prSet presAssocID="{36AF6094-4095-4715-9A5D-F04CDEA7B744}" presName="container" presStyleCnt="0">
        <dgm:presLayoutVars>
          <dgm:dir/>
          <dgm:resizeHandles val="exact"/>
        </dgm:presLayoutVars>
      </dgm:prSet>
      <dgm:spPr/>
    </dgm:pt>
    <dgm:pt modelId="{03E82BDE-4826-4860-988B-FFDFA2F2751D}" type="pres">
      <dgm:prSet presAssocID="{4EAC718F-6F5A-40DA-86A3-F9DB66CA9207}" presName="compNode" presStyleCnt="0"/>
      <dgm:spPr/>
    </dgm:pt>
    <dgm:pt modelId="{B5F65E8E-7158-41A0-BB48-2C7DEBF3A01A}" type="pres">
      <dgm:prSet presAssocID="{4EAC718F-6F5A-40DA-86A3-F9DB66CA9207}" presName="iconBgRect" presStyleLbl="bgShp" presStyleIdx="0" presStyleCnt="4"/>
      <dgm:spPr/>
    </dgm:pt>
    <dgm:pt modelId="{CCE84227-4B16-45A5-8648-114E285B0FA3}" type="pres">
      <dgm:prSet presAssocID="{4EAC718F-6F5A-40DA-86A3-F9DB66CA9207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ecturer"/>
        </a:ext>
      </dgm:extLst>
    </dgm:pt>
    <dgm:pt modelId="{83487763-1797-4796-9EA6-04C00101B2E1}" type="pres">
      <dgm:prSet presAssocID="{4EAC718F-6F5A-40DA-86A3-F9DB66CA9207}" presName="spaceRect" presStyleCnt="0"/>
      <dgm:spPr/>
    </dgm:pt>
    <dgm:pt modelId="{7AC17815-062D-4B67-8D73-FDF0A106DDE6}" type="pres">
      <dgm:prSet presAssocID="{4EAC718F-6F5A-40DA-86A3-F9DB66CA9207}" presName="textRect" presStyleLbl="revTx" presStyleIdx="0" presStyleCnt="4">
        <dgm:presLayoutVars>
          <dgm:chMax val="1"/>
          <dgm:chPref val="1"/>
        </dgm:presLayoutVars>
      </dgm:prSet>
      <dgm:spPr/>
    </dgm:pt>
    <dgm:pt modelId="{92723037-691F-4ADB-B5A2-A575F73A437F}" type="pres">
      <dgm:prSet presAssocID="{7531A491-BCF3-4520-A756-BE0A4F1FAD54}" presName="sibTrans" presStyleLbl="sibTrans2D1" presStyleIdx="0" presStyleCnt="0"/>
      <dgm:spPr/>
    </dgm:pt>
    <dgm:pt modelId="{86B6A5A6-1D56-4DB4-A1FB-B2136404B9DE}" type="pres">
      <dgm:prSet presAssocID="{ADBC7E63-4AC4-4A0A-A1E2-69232DF9BB21}" presName="compNode" presStyleCnt="0"/>
      <dgm:spPr/>
    </dgm:pt>
    <dgm:pt modelId="{D94CBC92-9B3C-4CCC-B689-CBC7C27A99E7}" type="pres">
      <dgm:prSet presAssocID="{ADBC7E63-4AC4-4A0A-A1E2-69232DF9BB21}" presName="iconBgRect" presStyleLbl="bgShp" presStyleIdx="1" presStyleCnt="4"/>
      <dgm:spPr/>
    </dgm:pt>
    <dgm:pt modelId="{0C0728BD-AD3E-416A-A69D-CE006DACF4AF}" type="pres">
      <dgm:prSet presAssocID="{ADBC7E63-4AC4-4A0A-A1E2-69232DF9BB21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1066992D-2687-4EF9-BA48-D77006223881}" type="pres">
      <dgm:prSet presAssocID="{ADBC7E63-4AC4-4A0A-A1E2-69232DF9BB21}" presName="spaceRect" presStyleCnt="0"/>
      <dgm:spPr/>
    </dgm:pt>
    <dgm:pt modelId="{DBA101FE-8084-4E65-A05C-76716FD89F51}" type="pres">
      <dgm:prSet presAssocID="{ADBC7E63-4AC4-4A0A-A1E2-69232DF9BB21}" presName="textRect" presStyleLbl="revTx" presStyleIdx="1" presStyleCnt="4">
        <dgm:presLayoutVars>
          <dgm:chMax val="1"/>
          <dgm:chPref val="1"/>
        </dgm:presLayoutVars>
      </dgm:prSet>
      <dgm:spPr/>
    </dgm:pt>
    <dgm:pt modelId="{283E7A58-AE23-401F-9BF7-20AC3CEE2228}" type="pres">
      <dgm:prSet presAssocID="{620856B9-7EB0-4674-B202-806F574F73F0}" presName="sibTrans" presStyleLbl="sibTrans2D1" presStyleIdx="0" presStyleCnt="0"/>
      <dgm:spPr/>
    </dgm:pt>
    <dgm:pt modelId="{DD1D3AC6-2276-40DD-8E4D-E335CC6F0794}" type="pres">
      <dgm:prSet presAssocID="{4B7F3E8F-EABD-403D-93F9-2C36CD5B3C53}" presName="compNode" presStyleCnt="0"/>
      <dgm:spPr/>
    </dgm:pt>
    <dgm:pt modelId="{6B0DC574-E8D7-43BD-BA9E-55AB6CA5FC0C}" type="pres">
      <dgm:prSet presAssocID="{4B7F3E8F-EABD-403D-93F9-2C36CD5B3C53}" presName="iconBgRect" presStyleLbl="bgShp" presStyleIdx="2" presStyleCnt="4"/>
      <dgm:spPr/>
    </dgm:pt>
    <dgm:pt modelId="{E640263F-032A-4139-935C-ED04E3D24F7F}" type="pres">
      <dgm:prSet presAssocID="{4B7F3E8F-EABD-403D-93F9-2C36CD5B3C53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Question mark"/>
        </a:ext>
      </dgm:extLst>
    </dgm:pt>
    <dgm:pt modelId="{005B5BCF-3272-4F00-85F0-9E7404BCF295}" type="pres">
      <dgm:prSet presAssocID="{4B7F3E8F-EABD-403D-93F9-2C36CD5B3C53}" presName="spaceRect" presStyleCnt="0"/>
      <dgm:spPr/>
    </dgm:pt>
    <dgm:pt modelId="{456F7C9F-E63D-47F3-8F8B-D82F0BE2173E}" type="pres">
      <dgm:prSet presAssocID="{4B7F3E8F-EABD-403D-93F9-2C36CD5B3C53}" presName="textRect" presStyleLbl="revTx" presStyleIdx="2" presStyleCnt="4">
        <dgm:presLayoutVars>
          <dgm:chMax val="1"/>
          <dgm:chPref val="1"/>
        </dgm:presLayoutVars>
      </dgm:prSet>
      <dgm:spPr/>
    </dgm:pt>
    <dgm:pt modelId="{29ECD8D4-6414-4097-9B9B-5A744371AAAE}" type="pres">
      <dgm:prSet presAssocID="{04E81242-655D-4558-83CD-3997A6307793}" presName="sibTrans" presStyleLbl="sibTrans2D1" presStyleIdx="0" presStyleCnt="0"/>
      <dgm:spPr/>
    </dgm:pt>
    <dgm:pt modelId="{BA953303-AE69-4017-8DA0-FBFC9E3A2C32}" type="pres">
      <dgm:prSet presAssocID="{222A141C-3B10-4FC3-AB24-6EADE332ACFC}" presName="compNode" presStyleCnt="0"/>
      <dgm:spPr/>
    </dgm:pt>
    <dgm:pt modelId="{EBF2D068-CB97-4351-9401-0562BEC7173E}" type="pres">
      <dgm:prSet presAssocID="{222A141C-3B10-4FC3-AB24-6EADE332ACFC}" presName="iconBgRect" presStyleLbl="bgShp" presStyleIdx="3" presStyleCnt="4"/>
      <dgm:spPr/>
    </dgm:pt>
    <dgm:pt modelId="{C1601033-DD3C-4AFD-96CF-EA0E07C72A07}" type="pres">
      <dgm:prSet presAssocID="{222A141C-3B10-4FC3-AB24-6EADE332ACFC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aptain"/>
        </a:ext>
      </dgm:extLst>
    </dgm:pt>
    <dgm:pt modelId="{D06BF635-739D-4ADB-99D7-9EF821AD9867}" type="pres">
      <dgm:prSet presAssocID="{222A141C-3B10-4FC3-AB24-6EADE332ACFC}" presName="spaceRect" presStyleCnt="0"/>
      <dgm:spPr/>
    </dgm:pt>
    <dgm:pt modelId="{ABBF147A-15AE-4A6E-ACE7-C9C89D46AEC2}" type="pres">
      <dgm:prSet presAssocID="{222A141C-3B10-4FC3-AB24-6EADE332ACFC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A82E9C07-77BD-4660-A60E-F2EB30E218B8}" type="presOf" srcId="{7531A491-BCF3-4520-A756-BE0A4F1FAD54}" destId="{92723037-691F-4ADB-B5A2-A575F73A437F}" srcOrd="0" destOrd="0" presId="urn:microsoft.com/office/officeart/2018/2/layout/IconCircleList"/>
    <dgm:cxn modelId="{4DA6CE30-6667-44BA-BCEE-A02D07D92385}" type="presOf" srcId="{620856B9-7EB0-4674-B202-806F574F73F0}" destId="{283E7A58-AE23-401F-9BF7-20AC3CEE2228}" srcOrd="0" destOrd="0" presId="urn:microsoft.com/office/officeart/2018/2/layout/IconCircleList"/>
    <dgm:cxn modelId="{3A8E3133-524A-432D-8225-F48E50987400}" srcId="{36AF6094-4095-4715-9A5D-F04CDEA7B744}" destId="{ADBC7E63-4AC4-4A0A-A1E2-69232DF9BB21}" srcOrd="1" destOrd="0" parTransId="{81739ECE-23CD-42F1-AC1B-75C6D4F9795C}" sibTransId="{620856B9-7EB0-4674-B202-806F574F73F0}"/>
    <dgm:cxn modelId="{EAF9735D-0CAE-406A-8F27-3B98B54D23F5}" type="presOf" srcId="{36AF6094-4095-4715-9A5D-F04CDEA7B744}" destId="{2335AB2E-8A01-409E-8B02-9AEE64ACD7A7}" srcOrd="0" destOrd="0" presId="urn:microsoft.com/office/officeart/2018/2/layout/IconCircleList"/>
    <dgm:cxn modelId="{B29C6C61-4248-420F-8456-03468EB63C38}" type="presOf" srcId="{4EAC718F-6F5A-40DA-86A3-F9DB66CA9207}" destId="{7AC17815-062D-4B67-8D73-FDF0A106DDE6}" srcOrd="0" destOrd="0" presId="urn:microsoft.com/office/officeart/2018/2/layout/IconCircleList"/>
    <dgm:cxn modelId="{C34DB272-5E6F-46A3-B59A-6181072221B1}" srcId="{36AF6094-4095-4715-9A5D-F04CDEA7B744}" destId="{222A141C-3B10-4FC3-AB24-6EADE332ACFC}" srcOrd="3" destOrd="0" parTransId="{6BEDDD4E-B889-4092-AB98-3FFEECB404E3}" sibTransId="{B885ABC3-0BBB-4933-8613-D21DF1FB28FE}"/>
    <dgm:cxn modelId="{FE13078D-3E73-402B-9832-EE989781069C}" type="presOf" srcId="{222A141C-3B10-4FC3-AB24-6EADE332ACFC}" destId="{ABBF147A-15AE-4A6E-ACE7-C9C89D46AEC2}" srcOrd="0" destOrd="0" presId="urn:microsoft.com/office/officeart/2018/2/layout/IconCircleList"/>
    <dgm:cxn modelId="{E2FAEA91-247D-469C-A9F3-301A24943E72}" type="presOf" srcId="{04E81242-655D-4558-83CD-3997A6307793}" destId="{29ECD8D4-6414-4097-9B9B-5A744371AAAE}" srcOrd="0" destOrd="0" presId="urn:microsoft.com/office/officeart/2018/2/layout/IconCircleList"/>
    <dgm:cxn modelId="{B172749A-1517-49BE-ADB8-C7CF625D99A5}" srcId="{36AF6094-4095-4715-9A5D-F04CDEA7B744}" destId="{4EAC718F-6F5A-40DA-86A3-F9DB66CA9207}" srcOrd="0" destOrd="0" parTransId="{5BB862DF-6C99-41A7-84E2-8F5CEDD1994D}" sibTransId="{7531A491-BCF3-4520-A756-BE0A4F1FAD54}"/>
    <dgm:cxn modelId="{17899BC5-5C7E-47F4-9C3B-3B8FBD3061CD}" srcId="{36AF6094-4095-4715-9A5D-F04CDEA7B744}" destId="{4B7F3E8F-EABD-403D-93F9-2C36CD5B3C53}" srcOrd="2" destOrd="0" parTransId="{8EFBC8EB-407D-4531-911A-75EF05538E82}" sibTransId="{04E81242-655D-4558-83CD-3997A6307793}"/>
    <dgm:cxn modelId="{D64139ED-5655-4527-ABC0-7788CA8F27A5}" type="presOf" srcId="{ADBC7E63-4AC4-4A0A-A1E2-69232DF9BB21}" destId="{DBA101FE-8084-4E65-A05C-76716FD89F51}" srcOrd="0" destOrd="0" presId="urn:microsoft.com/office/officeart/2018/2/layout/IconCircleList"/>
    <dgm:cxn modelId="{2029C1FF-C106-4F64-BEB3-F0A0E0DE4670}" type="presOf" srcId="{4B7F3E8F-EABD-403D-93F9-2C36CD5B3C53}" destId="{456F7C9F-E63D-47F3-8F8B-D82F0BE2173E}" srcOrd="0" destOrd="0" presId="urn:microsoft.com/office/officeart/2018/2/layout/IconCircleList"/>
    <dgm:cxn modelId="{ECAA13A4-D1DD-4A72-8CDD-023503ABEFF3}" type="presParOf" srcId="{2335AB2E-8A01-409E-8B02-9AEE64ACD7A7}" destId="{66C00CBA-FAE0-4AC6-BBCA-BED0AA2C9000}" srcOrd="0" destOrd="0" presId="urn:microsoft.com/office/officeart/2018/2/layout/IconCircleList"/>
    <dgm:cxn modelId="{43729DAB-A0D5-4908-85E4-D1373674A943}" type="presParOf" srcId="{66C00CBA-FAE0-4AC6-BBCA-BED0AA2C9000}" destId="{03E82BDE-4826-4860-988B-FFDFA2F2751D}" srcOrd="0" destOrd="0" presId="urn:microsoft.com/office/officeart/2018/2/layout/IconCircleList"/>
    <dgm:cxn modelId="{3ED066FB-C15D-49BD-B803-0E8BF2C1DE19}" type="presParOf" srcId="{03E82BDE-4826-4860-988B-FFDFA2F2751D}" destId="{B5F65E8E-7158-41A0-BB48-2C7DEBF3A01A}" srcOrd="0" destOrd="0" presId="urn:microsoft.com/office/officeart/2018/2/layout/IconCircleList"/>
    <dgm:cxn modelId="{D934DB23-14CC-4CF4-9EB1-9E9E694E9911}" type="presParOf" srcId="{03E82BDE-4826-4860-988B-FFDFA2F2751D}" destId="{CCE84227-4B16-45A5-8648-114E285B0FA3}" srcOrd="1" destOrd="0" presId="urn:microsoft.com/office/officeart/2018/2/layout/IconCircleList"/>
    <dgm:cxn modelId="{0F71D667-CF32-4A51-A9DB-3D41DD616656}" type="presParOf" srcId="{03E82BDE-4826-4860-988B-FFDFA2F2751D}" destId="{83487763-1797-4796-9EA6-04C00101B2E1}" srcOrd="2" destOrd="0" presId="urn:microsoft.com/office/officeart/2018/2/layout/IconCircleList"/>
    <dgm:cxn modelId="{23399F2E-C26E-4CCE-AC42-1F2C8C0DEAE5}" type="presParOf" srcId="{03E82BDE-4826-4860-988B-FFDFA2F2751D}" destId="{7AC17815-062D-4B67-8D73-FDF0A106DDE6}" srcOrd="3" destOrd="0" presId="urn:microsoft.com/office/officeart/2018/2/layout/IconCircleList"/>
    <dgm:cxn modelId="{68F72C27-46C5-4E14-B1CF-40F119E9D1AC}" type="presParOf" srcId="{66C00CBA-FAE0-4AC6-BBCA-BED0AA2C9000}" destId="{92723037-691F-4ADB-B5A2-A575F73A437F}" srcOrd="1" destOrd="0" presId="urn:microsoft.com/office/officeart/2018/2/layout/IconCircleList"/>
    <dgm:cxn modelId="{3827714C-EA94-4086-94C5-B586BC70919C}" type="presParOf" srcId="{66C00CBA-FAE0-4AC6-BBCA-BED0AA2C9000}" destId="{86B6A5A6-1D56-4DB4-A1FB-B2136404B9DE}" srcOrd="2" destOrd="0" presId="urn:microsoft.com/office/officeart/2018/2/layout/IconCircleList"/>
    <dgm:cxn modelId="{469AF5A9-2080-4703-A641-CE261348DE05}" type="presParOf" srcId="{86B6A5A6-1D56-4DB4-A1FB-B2136404B9DE}" destId="{D94CBC92-9B3C-4CCC-B689-CBC7C27A99E7}" srcOrd="0" destOrd="0" presId="urn:microsoft.com/office/officeart/2018/2/layout/IconCircleList"/>
    <dgm:cxn modelId="{D964EF84-FBB2-4BE8-8076-222A28C65570}" type="presParOf" srcId="{86B6A5A6-1D56-4DB4-A1FB-B2136404B9DE}" destId="{0C0728BD-AD3E-416A-A69D-CE006DACF4AF}" srcOrd="1" destOrd="0" presId="urn:microsoft.com/office/officeart/2018/2/layout/IconCircleList"/>
    <dgm:cxn modelId="{00339D1C-E8AD-4781-85D5-FD584EBD3B72}" type="presParOf" srcId="{86B6A5A6-1D56-4DB4-A1FB-B2136404B9DE}" destId="{1066992D-2687-4EF9-BA48-D77006223881}" srcOrd="2" destOrd="0" presId="urn:microsoft.com/office/officeart/2018/2/layout/IconCircleList"/>
    <dgm:cxn modelId="{00005A5A-6FF2-4C36-8414-B709DEA310CE}" type="presParOf" srcId="{86B6A5A6-1D56-4DB4-A1FB-B2136404B9DE}" destId="{DBA101FE-8084-4E65-A05C-76716FD89F51}" srcOrd="3" destOrd="0" presId="urn:microsoft.com/office/officeart/2018/2/layout/IconCircleList"/>
    <dgm:cxn modelId="{24163716-FF28-4F32-BF04-7AB3430197BA}" type="presParOf" srcId="{66C00CBA-FAE0-4AC6-BBCA-BED0AA2C9000}" destId="{283E7A58-AE23-401F-9BF7-20AC3CEE2228}" srcOrd="3" destOrd="0" presId="urn:microsoft.com/office/officeart/2018/2/layout/IconCircleList"/>
    <dgm:cxn modelId="{CC1B3A34-D920-48C0-B1DF-B00A80710A1B}" type="presParOf" srcId="{66C00CBA-FAE0-4AC6-BBCA-BED0AA2C9000}" destId="{DD1D3AC6-2276-40DD-8E4D-E335CC6F0794}" srcOrd="4" destOrd="0" presId="urn:microsoft.com/office/officeart/2018/2/layout/IconCircleList"/>
    <dgm:cxn modelId="{5B1A800E-1305-444A-B83D-ED11568D25F9}" type="presParOf" srcId="{DD1D3AC6-2276-40DD-8E4D-E335CC6F0794}" destId="{6B0DC574-E8D7-43BD-BA9E-55AB6CA5FC0C}" srcOrd="0" destOrd="0" presId="urn:microsoft.com/office/officeart/2018/2/layout/IconCircleList"/>
    <dgm:cxn modelId="{F1E0C789-769E-4AFB-A7F0-71904B712067}" type="presParOf" srcId="{DD1D3AC6-2276-40DD-8E4D-E335CC6F0794}" destId="{E640263F-032A-4139-935C-ED04E3D24F7F}" srcOrd="1" destOrd="0" presId="urn:microsoft.com/office/officeart/2018/2/layout/IconCircleList"/>
    <dgm:cxn modelId="{B9DBAFF3-45A4-42FE-B417-3E1309E70F82}" type="presParOf" srcId="{DD1D3AC6-2276-40DD-8E4D-E335CC6F0794}" destId="{005B5BCF-3272-4F00-85F0-9E7404BCF295}" srcOrd="2" destOrd="0" presId="urn:microsoft.com/office/officeart/2018/2/layout/IconCircleList"/>
    <dgm:cxn modelId="{19B773A4-B424-4AAC-9357-97996724D98A}" type="presParOf" srcId="{DD1D3AC6-2276-40DD-8E4D-E335CC6F0794}" destId="{456F7C9F-E63D-47F3-8F8B-D82F0BE2173E}" srcOrd="3" destOrd="0" presId="urn:microsoft.com/office/officeart/2018/2/layout/IconCircleList"/>
    <dgm:cxn modelId="{82F4B7CF-A80F-4065-A36B-E38CCB7430D4}" type="presParOf" srcId="{66C00CBA-FAE0-4AC6-BBCA-BED0AA2C9000}" destId="{29ECD8D4-6414-4097-9B9B-5A744371AAAE}" srcOrd="5" destOrd="0" presId="urn:microsoft.com/office/officeart/2018/2/layout/IconCircleList"/>
    <dgm:cxn modelId="{DA2C8270-86C6-4C1F-831F-8CD4B6BF2F62}" type="presParOf" srcId="{66C00CBA-FAE0-4AC6-BBCA-BED0AA2C9000}" destId="{BA953303-AE69-4017-8DA0-FBFC9E3A2C32}" srcOrd="6" destOrd="0" presId="urn:microsoft.com/office/officeart/2018/2/layout/IconCircleList"/>
    <dgm:cxn modelId="{C073734C-A996-406F-B8AB-C243333D3DCB}" type="presParOf" srcId="{BA953303-AE69-4017-8DA0-FBFC9E3A2C32}" destId="{EBF2D068-CB97-4351-9401-0562BEC7173E}" srcOrd="0" destOrd="0" presId="urn:microsoft.com/office/officeart/2018/2/layout/IconCircleList"/>
    <dgm:cxn modelId="{7D09F52B-E841-4C6D-AE13-37AC9F36A846}" type="presParOf" srcId="{BA953303-AE69-4017-8DA0-FBFC9E3A2C32}" destId="{C1601033-DD3C-4AFD-96CF-EA0E07C72A07}" srcOrd="1" destOrd="0" presId="urn:microsoft.com/office/officeart/2018/2/layout/IconCircleList"/>
    <dgm:cxn modelId="{7FA1DAF8-4A27-4268-A07B-887D6698CD4F}" type="presParOf" srcId="{BA953303-AE69-4017-8DA0-FBFC9E3A2C32}" destId="{D06BF635-739D-4ADB-99D7-9EF821AD9867}" srcOrd="2" destOrd="0" presId="urn:microsoft.com/office/officeart/2018/2/layout/IconCircleList"/>
    <dgm:cxn modelId="{4CB1A25E-634B-48EC-81A2-ECD5459B3C96}" type="presParOf" srcId="{BA953303-AE69-4017-8DA0-FBFC9E3A2C32}" destId="{ABBF147A-15AE-4A6E-ACE7-C9C89D46AEC2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7EFC2C5A-9946-42C7-A935-E59FF7B52E7D}" type="doc">
      <dgm:prSet loTypeId="urn:microsoft.com/office/officeart/2018/2/layout/IconVerticalSolidList" loCatId="icon" qsTypeId="urn:microsoft.com/office/officeart/2005/8/quickstyle/simple1#167" qsCatId="simple" csTypeId="urn:microsoft.com/office/officeart/2005/8/colors/accent1_2#167" csCatId="accent1" phldr="1"/>
      <dgm:spPr/>
      <dgm:t>
        <a:bodyPr/>
        <a:lstStyle/>
        <a:p>
          <a:endParaRPr lang="en-US"/>
        </a:p>
      </dgm:t>
    </dgm:pt>
    <dgm:pt modelId="{CE6FC10E-B7F9-45D2-B3EC-309A6289026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Future Generations Test: Reassess a policy through a 5-, 15- and 30-year horizon.</a:t>
          </a:r>
        </a:p>
      </dgm:t>
    </dgm:pt>
    <dgm:pt modelId="{93806D2C-61D9-4A1D-B02D-78FFA654CBBB}" type="parTrans" cxnId="{20AF359C-D961-4A56-8BF6-863EE025B1FA}">
      <dgm:prSet/>
      <dgm:spPr/>
      <dgm:t>
        <a:bodyPr/>
        <a:lstStyle/>
        <a:p>
          <a:endParaRPr lang="en-US"/>
        </a:p>
      </dgm:t>
    </dgm:pt>
    <dgm:pt modelId="{65D8EE66-0579-43B7-AC01-9AD1D2BDA965}" type="sibTrans" cxnId="{20AF359C-D961-4A56-8BF6-863EE025B1FA}">
      <dgm:prSet/>
      <dgm:spPr/>
      <dgm:t>
        <a:bodyPr/>
        <a:lstStyle/>
        <a:p>
          <a:endParaRPr lang="en-US"/>
        </a:p>
      </dgm:t>
    </dgm:pt>
    <dgm:pt modelId="{B3F5447A-42E5-48AC-9033-BD28C8626A1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Require evidence: separate observed facts from interpretation.</a:t>
          </a:r>
        </a:p>
      </dgm:t>
    </dgm:pt>
    <dgm:pt modelId="{EC067766-C2C5-4A8D-850C-A0D906FE4A40}" type="parTrans" cxnId="{9B258CE9-242E-465A-AD2A-7F2D66DC115F}">
      <dgm:prSet/>
      <dgm:spPr/>
      <dgm:t>
        <a:bodyPr/>
        <a:lstStyle/>
        <a:p>
          <a:endParaRPr lang="en-US"/>
        </a:p>
      </dgm:t>
    </dgm:pt>
    <dgm:pt modelId="{400A6174-BAAE-41A5-8745-837AF36263F6}" type="sibTrans" cxnId="{9B258CE9-242E-465A-AD2A-7F2D66DC115F}">
      <dgm:prSet/>
      <dgm:spPr/>
      <dgm:t>
        <a:bodyPr/>
        <a:lstStyle/>
        <a:p>
          <a:endParaRPr lang="en-US"/>
        </a:p>
      </dgm:t>
    </dgm:pt>
    <dgm:pt modelId="{05841220-879B-47A5-88AC-19AF5BE71B6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Require counter-argument: what alternative explanation could account for the same problem?</a:t>
          </a:r>
        </a:p>
      </dgm:t>
    </dgm:pt>
    <dgm:pt modelId="{EE9C8BF5-37BB-4C60-BCA1-ADEFD1707F30}" type="parTrans" cxnId="{0C15131F-6BD0-4269-84E7-39ED02D5F722}">
      <dgm:prSet/>
      <dgm:spPr/>
      <dgm:t>
        <a:bodyPr/>
        <a:lstStyle/>
        <a:p>
          <a:endParaRPr lang="en-US"/>
        </a:p>
      </dgm:t>
    </dgm:pt>
    <dgm:pt modelId="{7F84BB14-113A-4CB2-8078-9F9119FDEC8F}" type="sibTrans" cxnId="{0C15131F-6BD0-4269-84E7-39ED02D5F722}">
      <dgm:prSet/>
      <dgm:spPr/>
      <dgm:t>
        <a:bodyPr/>
        <a:lstStyle/>
        <a:p>
          <a:endParaRPr lang="en-US"/>
        </a:p>
      </dgm:t>
    </dgm:pt>
    <dgm:pt modelId="{B786CD79-4C01-4822-BCC2-0D1BB2BAA8A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End with one institutional change and one leadership/mindset change.</a:t>
          </a:r>
        </a:p>
      </dgm:t>
    </dgm:pt>
    <dgm:pt modelId="{82DD7075-DB80-442F-99BA-C77AEACD88CE}" type="parTrans" cxnId="{6E0D8916-ADE9-4D6A-A76A-797CCC15E986}">
      <dgm:prSet/>
      <dgm:spPr/>
      <dgm:t>
        <a:bodyPr/>
        <a:lstStyle/>
        <a:p>
          <a:endParaRPr lang="en-US"/>
        </a:p>
      </dgm:t>
    </dgm:pt>
    <dgm:pt modelId="{60E72D3C-422A-41A2-AE3E-EA6559086543}" type="sibTrans" cxnId="{6E0D8916-ADE9-4D6A-A76A-797CCC15E986}">
      <dgm:prSet/>
      <dgm:spPr/>
      <dgm:t>
        <a:bodyPr/>
        <a:lstStyle/>
        <a:p>
          <a:endParaRPr lang="en-US"/>
        </a:p>
      </dgm:t>
    </dgm:pt>
    <dgm:pt modelId="{591FA16D-2CB3-4DE8-ABA5-38FB8955FDCC}" type="pres">
      <dgm:prSet presAssocID="{7EFC2C5A-9946-42C7-A935-E59FF7B52E7D}" presName="root" presStyleCnt="0">
        <dgm:presLayoutVars>
          <dgm:dir/>
          <dgm:resizeHandles val="exact"/>
        </dgm:presLayoutVars>
      </dgm:prSet>
      <dgm:spPr/>
    </dgm:pt>
    <dgm:pt modelId="{0060CB15-0C96-4B0D-B084-C7236EE30816}" type="pres">
      <dgm:prSet presAssocID="{CE6FC10E-B7F9-45D2-B3EC-309A62890261}" presName="compNode" presStyleCnt="0"/>
      <dgm:spPr/>
    </dgm:pt>
    <dgm:pt modelId="{E8D0F2B3-E8FB-489A-8381-FE2DA0585659}" type="pres">
      <dgm:prSet presAssocID="{CE6FC10E-B7F9-45D2-B3EC-309A62890261}" presName="bgRect" presStyleLbl="bgShp" presStyleIdx="0" presStyleCnt="4"/>
      <dgm:spPr/>
    </dgm:pt>
    <dgm:pt modelId="{45342520-7108-4EA7-8CFF-BCB627076A54}" type="pres">
      <dgm:prSet presAssocID="{CE6FC10E-B7F9-45D2-B3EC-309A62890261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nfinity"/>
        </a:ext>
      </dgm:extLst>
    </dgm:pt>
    <dgm:pt modelId="{AA72B73C-F3D5-48E1-AC07-609992145235}" type="pres">
      <dgm:prSet presAssocID="{CE6FC10E-B7F9-45D2-B3EC-309A62890261}" presName="spaceRect" presStyleCnt="0"/>
      <dgm:spPr/>
    </dgm:pt>
    <dgm:pt modelId="{E66C841D-DBDC-40CE-A262-00B55B79CF52}" type="pres">
      <dgm:prSet presAssocID="{CE6FC10E-B7F9-45D2-B3EC-309A62890261}" presName="parTx" presStyleLbl="revTx" presStyleIdx="0" presStyleCnt="4">
        <dgm:presLayoutVars>
          <dgm:chMax val="0"/>
          <dgm:chPref val="0"/>
        </dgm:presLayoutVars>
      </dgm:prSet>
      <dgm:spPr/>
    </dgm:pt>
    <dgm:pt modelId="{5DB33A8B-E662-4B32-B6DD-929F33DAF713}" type="pres">
      <dgm:prSet presAssocID="{65D8EE66-0579-43B7-AC01-9AD1D2BDA965}" presName="sibTrans" presStyleCnt="0"/>
      <dgm:spPr/>
    </dgm:pt>
    <dgm:pt modelId="{C3CB1EC3-0800-43A5-9B4E-27923EE6B23D}" type="pres">
      <dgm:prSet presAssocID="{B3F5447A-42E5-48AC-9033-BD28C8626A17}" presName="compNode" presStyleCnt="0"/>
      <dgm:spPr/>
    </dgm:pt>
    <dgm:pt modelId="{9BB595FA-A838-436F-B968-912F4A1F7A2B}" type="pres">
      <dgm:prSet presAssocID="{B3F5447A-42E5-48AC-9033-BD28C8626A17}" presName="bgRect" presStyleLbl="bgShp" presStyleIdx="1" presStyleCnt="4"/>
      <dgm:spPr/>
    </dgm:pt>
    <dgm:pt modelId="{946DF710-8C4E-4C56-A617-309546B502D3}" type="pres">
      <dgm:prSet presAssocID="{B3F5447A-42E5-48AC-9033-BD28C8626A17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7C4BAF6B-3F3E-4AD1-B9A1-C5BC3CD2F962}" type="pres">
      <dgm:prSet presAssocID="{B3F5447A-42E5-48AC-9033-BD28C8626A17}" presName="spaceRect" presStyleCnt="0"/>
      <dgm:spPr/>
    </dgm:pt>
    <dgm:pt modelId="{6AA6E80E-6215-4981-AA00-3786C21F8975}" type="pres">
      <dgm:prSet presAssocID="{B3F5447A-42E5-48AC-9033-BD28C8626A17}" presName="parTx" presStyleLbl="revTx" presStyleIdx="1" presStyleCnt="4">
        <dgm:presLayoutVars>
          <dgm:chMax val="0"/>
          <dgm:chPref val="0"/>
        </dgm:presLayoutVars>
      </dgm:prSet>
      <dgm:spPr/>
    </dgm:pt>
    <dgm:pt modelId="{5FA07DDF-0AFF-43B6-A9C4-139D041F4B14}" type="pres">
      <dgm:prSet presAssocID="{400A6174-BAAE-41A5-8745-837AF36263F6}" presName="sibTrans" presStyleCnt="0"/>
      <dgm:spPr/>
    </dgm:pt>
    <dgm:pt modelId="{1F19C8A1-9571-4C97-A151-B1FC1ABD5291}" type="pres">
      <dgm:prSet presAssocID="{05841220-879B-47A5-88AC-19AF5BE71B64}" presName="compNode" presStyleCnt="0"/>
      <dgm:spPr/>
    </dgm:pt>
    <dgm:pt modelId="{86411A7B-C093-44E2-AA9E-C8BEA01B2B66}" type="pres">
      <dgm:prSet presAssocID="{05841220-879B-47A5-88AC-19AF5BE71B64}" presName="bgRect" presStyleLbl="bgShp" presStyleIdx="2" presStyleCnt="4"/>
      <dgm:spPr/>
    </dgm:pt>
    <dgm:pt modelId="{499BD640-4FFE-430D-BAC1-19CA9E5902C3}" type="pres">
      <dgm:prSet presAssocID="{05841220-879B-47A5-88AC-19AF5BE71B64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Question mark"/>
        </a:ext>
      </dgm:extLst>
    </dgm:pt>
    <dgm:pt modelId="{6711390E-D2B7-4521-BE90-E5C1AE016DFD}" type="pres">
      <dgm:prSet presAssocID="{05841220-879B-47A5-88AC-19AF5BE71B64}" presName="spaceRect" presStyleCnt="0"/>
      <dgm:spPr/>
    </dgm:pt>
    <dgm:pt modelId="{87C1EF59-597D-442B-9F70-CD175FA3E6A3}" type="pres">
      <dgm:prSet presAssocID="{05841220-879B-47A5-88AC-19AF5BE71B64}" presName="parTx" presStyleLbl="revTx" presStyleIdx="2" presStyleCnt="4">
        <dgm:presLayoutVars>
          <dgm:chMax val="0"/>
          <dgm:chPref val="0"/>
        </dgm:presLayoutVars>
      </dgm:prSet>
      <dgm:spPr/>
    </dgm:pt>
    <dgm:pt modelId="{65F17034-0729-4993-AB7E-FE082D29C93C}" type="pres">
      <dgm:prSet presAssocID="{7F84BB14-113A-4CB2-8078-9F9119FDEC8F}" presName="sibTrans" presStyleCnt="0"/>
      <dgm:spPr/>
    </dgm:pt>
    <dgm:pt modelId="{3EB602A9-9F86-448A-9F5C-BF6A02CA6A0C}" type="pres">
      <dgm:prSet presAssocID="{B786CD79-4C01-4822-BCC2-0D1BB2BAA8A7}" presName="compNode" presStyleCnt="0"/>
      <dgm:spPr/>
    </dgm:pt>
    <dgm:pt modelId="{ED5FA243-0235-4820-B2A2-788496CA5F6D}" type="pres">
      <dgm:prSet presAssocID="{B786CD79-4C01-4822-BCC2-0D1BB2BAA8A7}" presName="bgRect" presStyleLbl="bgShp" presStyleIdx="3" presStyleCnt="4"/>
      <dgm:spPr/>
    </dgm:pt>
    <dgm:pt modelId="{6737063D-26A6-4B8E-8ED0-D3BD8730E561}" type="pres">
      <dgm:prSet presAssocID="{B786CD79-4C01-4822-BCC2-0D1BB2BAA8A7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aptain"/>
        </a:ext>
      </dgm:extLst>
    </dgm:pt>
    <dgm:pt modelId="{1EF8A4D4-4282-41EE-B27D-9BBE2CA66DBF}" type="pres">
      <dgm:prSet presAssocID="{B786CD79-4C01-4822-BCC2-0D1BB2BAA8A7}" presName="spaceRect" presStyleCnt="0"/>
      <dgm:spPr/>
    </dgm:pt>
    <dgm:pt modelId="{67B76110-3778-4321-A62A-964ECC508103}" type="pres">
      <dgm:prSet presAssocID="{B786CD79-4C01-4822-BCC2-0D1BB2BAA8A7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B0270A08-93F5-4C31-96EC-7F07EAA5AC10}" type="presOf" srcId="{05841220-879B-47A5-88AC-19AF5BE71B64}" destId="{87C1EF59-597D-442B-9F70-CD175FA3E6A3}" srcOrd="0" destOrd="0" presId="urn:microsoft.com/office/officeart/2018/2/layout/IconVerticalSolidList"/>
    <dgm:cxn modelId="{6E0D8916-ADE9-4D6A-A76A-797CCC15E986}" srcId="{7EFC2C5A-9946-42C7-A935-E59FF7B52E7D}" destId="{B786CD79-4C01-4822-BCC2-0D1BB2BAA8A7}" srcOrd="3" destOrd="0" parTransId="{82DD7075-DB80-442F-99BA-C77AEACD88CE}" sibTransId="{60E72D3C-422A-41A2-AE3E-EA6559086543}"/>
    <dgm:cxn modelId="{0C15131F-6BD0-4269-84E7-39ED02D5F722}" srcId="{7EFC2C5A-9946-42C7-A935-E59FF7B52E7D}" destId="{05841220-879B-47A5-88AC-19AF5BE71B64}" srcOrd="2" destOrd="0" parTransId="{EE9C8BF5-37BB-4C60-BCA1-ADEFD1707F30}" sibTransId="{7F84BB14-113A-4CB2-8078-9F9119FDEC8F}"/>
    <dgm:cxn modelId="{5DF9565E-C936-4C4B-BAD2-EB399DCA2D33}" type="presOf" srcId="{B3F5447A-42E5-48AC-9033-BD28C8626A17}" destId="{6AA6E80E-6215-4981-AA00-3786C21F8975}" srcOrd="0" destOrd="0" presId="urn:microsoft.com/office/officeart/2018/2/layout/IconVerticalSolidList"/>
    <dgm:cxn modelId="{267FF55E-CE33-4136-8747-CF5E1110C7FE}" type="presOf" srcId="{B786CD79-4C01-4822-BCC2-0D1BB2BAA8A7}" destId="{67B76110-3778-4321-A62A-964ECC508103}" srcOrd="0" destOrd="0" presId="urn:microsoft.com/office/officeart/2018/2/layout/IconVerticalSolidList"/>
    <dgm:cxn modelId="{20AF359C-D961-4A56-8BF6-863EE025B1FA}" srcId="{7EFC2C5A-9946-42C7-A935-E59FF7B52E7D}" destId="{CE6FC10E-B7F9-45D2-B3EC-309A62890261}" srcOrd="0" destOrd="0" parTransId="{93806D2C-61D9-4A1D-B02D-78FFA654CBBB}" sibTransId="{65D8EE66-0579-43B7-AC01-9AD1D2BDA965}"/>
    <dgm:cxn modelId="{1B502BB6-4809-4A1D-A5B0-18500E144705}" type="presOf" srcId="{7EFC2C5A-9946-42C7-A935-E59FF7B52E7D}" destId="{591FA16D-2CB3-4DE8-ABA5-38FB8955FDCC}" srcOrd="0" destOrd="0" presId="urn:microsoft.com/office/officeart/2018/2/layout/IconVerticalSolidList"/>
    <dgm:cxn modelId="{9B258CE9-242E-465A-AD2A-7F2D66DC115F}" srcId="{7EFC2C5A-9946-42C7-A935-E59FF7B52E7D}" destId="{B3F5447A-42E5-48AC-9033-BD28C8626A17}" srcOrd="1" destOrd="0" parTransId="{EC067766-C2C5-4A8D-850C-A0D906FE4A40}" sibTransId="{400A6174-BAAE-41A5-8745-837AF36263F6}"/>
    <dgm:cxn modelId="{29B868ED-6B59-4B40-9513-28D35D9645EC}" type="presOf" srcId="{CE6FC10E-B7F9-45D2-B3EC-309A62890261}" destId="{E66C841D-DBDC-40CE-A262-00B55B79CF52}" srcOrd="0" destOrd="0" presId="urn:microsoft.com/office/officeart/2018/2/layout/IconVerticalSolidList"/>
    <dgm:cxn modelId="{0FAB9EA6-5C01-4874-BB31-CDDCB72AE2FB}" type="presParOf" srcId="{591FA16D-2CB3-4DE8-ABA5-38FB8955FDCC}" destId="{0060CB15-0C96-4B0D-B084-C7236EE30816}" srcOrd="0" destOrd="0" presId="urn:microsoft.com/office/officeart/2018/2/layout/IconVerticalSolidList"/>
    <dgm:cxn modelId="{6967F8C0-84B8-4DB2-9078-C9CC6A3152CD}" type="presParOf" srcId="{0060CB15-0C96-4B0D-B084-C7236EE30816}" destId="{E8D0F2B3-E8FB-489A-8381-FE2DA0585659}" srcOrd="0" destOrd="0" presId="urn:microsoft.com/office/officeart/2018/2/layout/IconVerticalSolidList"/>
    <dgm:cxn modelId="{19C101E1-D8F8-4EE0-8B61-531F79E1D135}" type="presParOf" srcId="{0060CB15-0C96-4B0D-B084-C7236EE30816}" destId="{45342520-7108-4EA7-8CFF-BCB627076A54}" srcOrd="1" destOrd="0" presId="urn:microsoft.com/office/officeart/2018/2/layout/IconVerticalSolidList"/>
    <dgm:cxn modelId="{10739B80-1AE5-4B4C-84EA-F505D472E100}" type="presParOf" srcId="{0060CB15-0C96-4B0D-B084-C7236EE30816}" destId="{AA72B73C-F3D5-48E1-AC07-609992145235}" srcOrd="2" destOrd="0" presId="urn:microsoft.com/office/officeart/2018/2/layout/IconVerticalSolidList"/>
    <dgm:cxn modelId="{5A1A54EB-EF0A-4071-BA5A-E2EB3A7CA66F}" type="presParOf" srcId="{0060CB15-0C96-4B0D-B084-C7236EE30816}" destId="{E66C841D-DBDC-40CE-A262-00B55B79CF52}" srcOrd="3" destOrd="0" presId="urn:microsoft.com/office/officeart/2018/2/layout/IconVerticalSolidList"/>
    <dgm:cxn modelId="{2BB8AC16-E355-4044-8D90-AB0C0CF43B5A}" type="presParOf" srcId="{591FA16D-2CB3-4DE8-ABA5-38FB8955FDCC}" destId="{5DB33A8B-E662-4B32-B6DD-929F33DAF713}" srcOrd="1" destOrd="0" presId="urn:microsoft.com/office/officeart/2018/2/layout/IconVerticalSolidList"/>
    <dgm:cxn modelId="{A4EA1A7B-2C78-4BD7-8FA2-B31089E8D3A0}" type="presParOf" srcId="{591FA16D-2CB3-4DE8-ABA5-38FB8955FDCC}" destId="{C3CB1EC3-0800-43A5-9B4E-27923EE6B23D}" srcOrd="2" destOrd="0" presId="urn:microsoft.com/office/officeart/2018/2/layout/IconVerticalSolidList"/>
    <dgm:cxn modelId="{0E4372FB-E0E6-443A-942F-BB4E2D9780A6}" type="presParOf" srcId="{C3CB1EC3-0800-43A5-9B4E-27923EE6B23D}" destId="{9BB595FA-A838-436F-B968-912F4A1F7A2B}" srcOrd="0" destOrd="0" presId="urn:microsoft.com/office/officeart/2018/2/layout/IconVerticalSolidList"/>
    <dgm:cxn modelId="{ABC327E3-0DD2-4F00-A913-145C62C024BA}" type="presParOf" srcId="{C3CB1EC3-0800-43A5-9B4E-27923EE6B23D}" destId="{946DF710-8C4E-4C56-A617-309546B502D3}" srcOrd="1" destOrd="0" presId="urn:microsoft.com/office/officeart/2018/2/layout/IconVerticalSolidList"/>
    <dgm:cxn modelId="{B812203C-72A9-4859-A0EF-3C6ED96BD0BF}" type="presParOf" srcId="{C3CB1EC3-0800-43A5-9B4E-27923EE6B23D}" destId="{7C4BAF6B-3F3E-4AD1-B9A1-C5BC3CD2F962}" srcOrd="2" destOrd="0" presId="urn:microsoft.com/office/officeart/2018/2/layout/IconVerticalSolidList"/>
    <dgm:cxn modelId="{AE7055CD-EE75-49F7-8949-48A7094F750D}" type="presParOf" srcId="{C3CB1EC3-0800-43A5-9B4E-27923EE6B23D}" destId="{6AA6E80E-6215-4981-AA00-3786C21F8975}" srcOrd="3" destOrd="0" presId="urn:microsoft.com/office/officeart/2018/2/layout/IconVerticalSolidList"/>
    <dgm:cxn modelId="{1413AB53-2D6A-438F-8EAB-F243F01E041C}" type="presParOf" srcId="{591FA16D-2CB3-4DE8-ABA5-38FB8955FDCC}" destId="{5FA07DDF-0AFF-43B6-A9C4-139D041F4B14}" srcOrd="3" destOrd="0" presId="urn:microsoft.com/office/officeart/2018/2/layout/IconVerticalSolidList"/>
    <dgm:cxn modelId="{B96E29A3-F599-4AAE-8513-13CEF981316B}" type="presParOf" srcId="{591FA16D-2CB3-4DE8-ABA5-38FB8955FDCC}" destId="{1F19C8A1-9571-4C97-A151-B1FC1ABD5291}" srcOrd="4" destOrd="0" presId="urn:microsoft.com/office/officeart/2018/2/layout/IconVerticalSolidList"/>
    <dgm:cxn modelId="{77F8F1AA-F681-4D87-8DC0-A6EDA996A924}" type="presParOf" srcId="{1F19C8A1-9571-4C97-A151-B1FC1ABD5291}" destId="{86411A7B-C093-44E2-AA9E-C8BEA01B2B66}" srcOrd="0" destOrd="0" presId="urn:microsoft.com/office/officeart/2018/2/layout/IconVerticalSolidList"/>
    <dgm:cxn modelId="{E62E15BA-948A-40DF-BF7B-F91488301D1A}" type="presParOf" srcId="{1F19C8A1-9571-4C97-A151-B1FC1ABD5291}" destId="{499BD640-4FFE-430D-BAC1-19CA9E5902C3}" srcOrd="1" destOrd="0" presId="urn:microsoft.com/office/officeart/2018/2/layout/IconVerticalSolidList"/>
    <dgm:cxn modelId="{23CBFA15-64C0-488C-A8C2-4DA7D7106D50}" type="presParOf" srcId="{1F19C8A1-9571-4C97-A151-B1FC1ABD5291}" destId="{6711390E-D2B7-4521-BE90-E5C1AE016DFD}" srcOrd="2" destOrd="0" presId="urn:microsoft.com/office/officeart/2018/2/layout/IconVerticalSolidList"/>
    <dgm:cxn modelId="{AC452397-2247-4C96-8E88-0F598B4CD492}" type="presParOf" srcId="{1F19C8A1-9571-4C97-A151-B1FC1ABD5291}" destId="{87C1EF59-597D-442B-9F70-CD175FA3E6A3}" srcOrd="3" destOrd="0" presId="urn:microsoft.com/office/officeart/2018/2/layout/IconVerticalSolidList"/>
    <dgm:cxn modelId="{99DEEB60-99C5-4BE9-9986-0142B9D0F920}" type="presParOf" srcId="{591FA16D-2CB3-4DE8-ABA5-38FB8955FDCC}" destId="{65F17034-0729-4993-AB7E-FE082D29C93C}" srcOrd="5" destOrd="0" presId="urn:microsoft.com/office/officeart/2018/2/layout/IconVerticalSolidList"/>
    <dgm:cxn modelId="{4656E358-1006-41BD-8B22-E80098A5307D}" type="presParOf" srcId="{591FA16D-2CB3-4DE8-ABA5-38FB8955FDCC}" destId="{3EB602A9-9F86-448A-9F5C-BF6A02CA6A0C}" srcOrd="6" destOrd="0" presId="urn:microsoft.com/office/officeart/2018/2/layout/IconVerticalSolidList"/>
    <dgm:cxn modelId="{DB22D501-3416-43F1-8B9A-DC87786B63EF}" type="presParOf" srcId="{3EB602A9-9F86-448A-9F5C-BF6A02CA6A0C}" destId="{ED5FA243-0235-4820-B2A2-788496CA5F6D}" srcOrd="0" destOrd="0" presId="urn:microsoft.com/office/officeart/2018/2/layout/IconVerticalSolidList"/>
    <dgm:cxn modelId="{0FC9779C-218B-4644-B7E4-B5E3E373FA6F}" type="presParOf" srcId="{3EB602A9-9F86-448A-9F5C-BF6A02CA6A0C}" destId="{6737063D-26A6-4B8E-8ED0-D3BD8730E561}" srcOrd="1" destOrd="0" presId="urn:microsoft.com/office/officeart/2018/2/layout/IconVerticalSolidList"/>
    <dgm:cxn modelId="{0A5C820A-F8F9-413F-A9F5-FA7800AE9F5A}" type="presParOf" srcId="{3EB602A9-9F86-448A-9F5C-BF6A02CA6A0C}" destId="{1EF8A4D4-4282-41EE-B27D-9BBE2CA66DBF}" srcOrd="2" destOrd="0" presId="urn:microsoft.com/office/officeart/2018/2/layout/IconVerticalSolidList"/>
    <dgm:cxn modelId="{6A6757ED-5F81-4FF5-9DD7-13A892DD95B2}" type="presParOf" srcId="{3EB602A9-9F86-448A-9F5C-BF6A02CA6A0C}" destId="{67B76110-3778-4321-A62A-964ECC50810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285699A0-BFD8-4F43-B7C9-E0CC0C26D522}" type="doc">
      <dgm:prSet loTypeId="urn:microsoft.com/office/officeart/2018/2/layout/IconVerticalSolidList" loCatId="icon" qsTypeId="urn:microsoft.com/office/officeart/2005/8/quickstyle/simple1#171" qsCatId="simple" csTypeId="urn:microsoft.com/office/officeart/2005/8/colors/accent1_2#171" csCatId="accent1" phldr="1"/>
      <dgm:spPr/>
      <dgm:t>
        <a:bodyPr/>
        <a:lstStyle/>
        <a:p>
          <a:endParaRPr lang="en-US"/>
        </a:p>
      </dgm:t>
    </dgm:pt>
    <dgm:pt modelId="{2058CDAF-C5E0-4E1D-99A3-1634874502D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Where does the central argument of Module 10 illuminate leadership practice—and where might it oversimplify?</a:t>
          </a:r>
        </a:p>
      </dgm:t>
    </dgm:pt>
    <dgm:pt modelId="{52ECA43B-5B79-446C-A825-ED0E6F8E2D2D}" type="parTrans" cxnId="{49CD0579-5F1F-4794-B006-57EE625AA1CF}">
      <dgm:prSet/>
      <dgm:spPr/>
      <dgm:t>
        <a:bodyPr/>
        <a:lstStyle/>
        <a:p>
          <a:endParaRPr lang="en-US"/>
        </a:p>
      </dgm:t>
    </dgm:pt>
    <dgm:pt modelId="{F7D99C50-E7BF-404D-959F-5E22EE32287B}" type="sibTrans" cxnId="{49CD0579-5F1F-4794-B006-57EE625AA1CF}">
      <dgm:prSet/>
      <dgm:spPr/>
      <dgm:t>
        <a:bodyPr/>
        <a:lstStyle/>
        <a:p>
          <a:endParaRPr lang="en-US"/>
        </a:p>
      </dgm:t>
    </dgm:pt>
    <dgm:pt modelId="{91D3BD01-F4BE-4BF9-9353-44CC08ACBEB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How should leaders balance communal obligation with impartial justice?</a:t>
          </a:r>
        </a:p>
      </dgm:t>
    </dgm:pt>
    <dgm:pt modelId="{3FAA91CC-6580-45CC-B1D7-0126B67CFCE2}" type="parTrans" cxnId="{CDC800B8-9A3F-4915-B4D5-ECB754BD988A}">
      <dgm:prSet/>
      <dgm:spPr/>
      <dgm:t>
        <a:bodyPr/>
        <a:lstStyle/>
        <a:p>
          <a:endParaRPr lang="en-US"/>
        </a:p>
      </dgm:t>
    </dgm:pt>
    <dgm:pt modelId="{BE8DC90C-A410-4EDD-A7E4-D60D0AD87DDE}" type="sibTrans" cxnId="{CDC800B8-9A3F-4915-B4D5-ECB754BD988A}">
      <dgm:prSet/>
      <dgm:spPr/>
      <dgm:t>
        <a:bodyPr/>
        <a:lstStyle/>
        <a:p>
          <a:endParaRPr lang="en-US"/>
        </a:p>
      </dgm:t>
    </dgm:pt>
    <dgm:pt modelId="{068207AD-A8D3-4178-BF5A-B5DB2DA1082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Which part of the problem is within leadership agency, and which requires structural reform?</a:t>
          </a:r>
        </a:p>
      </dgm:t>
    </dgm:pt>
    <dgm:pt modelId="{C235F976-27D5-4DAC-99E3-2BAD45A13004}" type="parTrans" cxnId="{4BB7B9EA-8158-4ADB-87FA-861BB1FF0E3B}">
      <dgm:prSet/>
      <dgm:spPr/>
      <dgm:t>
        <a:bodyPr/>
        <a:lstStyle/>
        <a:p>
          <a:endParaRPr lang="en-US"/>
        </a:p>
      </dgm:t>
    </dgm:pt>
    <dgm:pt modelId="{D65DC424-BD60-41A6-9C77-E9317C9EBFD6}" type="sibTrans" cxnId="{4BB7B9EA-8158-4ADB-87FA-861BB1FF0E3B}">
      <dgm:prSet/>
      <dgm:spPr/>
      <dgm:t>
        <a:bodyPr/>
        <a:lstStyle/>
        <a:p>
          <a:endParaRPr lang="en-US"/>
        </a:p>
      </dgm:t>
    </dgm:pt>
    <dgm:pt modelId="{D6F609EF-7BA1-455F-9D60-035F5F52A72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What would success look like in five years, and what evidence would demonstrate it?</a:t>
          </a:r>
        </a:p>
      </dgm:t>
    </dgm:pt>
    <dgm:pt modelId="{851E1E37-03BC-402F-9321-97F95C3A52E0}" type="parTrans" cxnId="{53AF75D2-6F7E-4319-9071-5A999BAF53F2}">
      <dgm:prSet/>
      <dgm:spPr/>
      <dgm:t>
        <a:bodyPr/>
        <a:lstStyle/>
        <a:p>
          <a:endParaRPr lang="en-US"/>
        </a:p>
      </dgm:t>
    </dgm:pt>
    <dgm:pt modelId="{E4ED5253-CF1A-425E-8D67-28A5096F2425}" type="sibTrans" cxnId="{53AF75D2-6F7E-4319-9071-5A999BAF53F2}">
      <dgm:prSet/>
      <dgm:spPr/>
      <dgm:t>
        <a:bodyPr/>
        <a:lstStyle/>
        <a:p>
          <a:endParaRPr lang="en-US"/>
        </a:p>
      </dgm:t>
    </dgm:pt>
    <dgm:pt modelId="{6AA63BED-4A5C-4175-A0AA-AD8190181C00}" type="pres">
      <dgm:prSet presAssocID="{285699A0-BFD8-4F43-B7C9-E0CC0C26D522}" presName="root" presStyleCnt="0">
        <dgm:presLayoutVars>
          <dgm:dir/>
          <dgm:resizeHandles val="exact"/>
        </dgm:presLayoutVars>
      </dgm:prSet>
      <dgm:spPr/>
    </dgm:pt>
    <dgm:pt modelId="{CDEA71B4-439B-4A7E-9562-C4628F67D556}" type="pres">
      <dgm:prSet presAssocID="{2058CDAF-C5E0-4E1D-99A3-1634874502DD}" presName="compNode" presStyleCnt="0"/>
      <dgm:spPr/>
    </dgm:pt>
    <dgm:pt modelId="{1466DBB7-54B8-42F0-9075-70463B0E18EB}" type="pres">
      <dgm:prSet presAssocID="{2058CDAF-C5E0-4E1D-99A3-1634874502DD}" presName="bgRect" presStyleLbl="bgShp" presStyleIdx="0" presStyleCnt="4"/>
      <dgm:spPr/>
    </dgm:pt>
    <dgm:pt modelId="{68882E67-C10F-46F0-B8F0-C428FDC2540B}" type="pres">
      <dgm:prSet presAssocID="{2058CDAF-C5E0-4E1D-99A3-1634874502DD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ghtbulb"/>
        </a:ext>
      </dgm:extLst>
    </dgm:pt>
    <dgm:pt modelId="{2DBDFB6F-26DC-4553-A5A2-2C003D3991EC}" type="pres">
      <dgm:prSet presAssocID="{2058CDAF-C5E0-4E1D-99A3-1634874502DD}" presName="spaceRect" presStyleCnt="0"/>
      <dgm:spPr/>
    </dgm:pt>
    <dgm:pt modelId="{B20E960E-12CA-4FFB-A530-A215051AD7B3}" type="pres">
      <dgm:prSet presAssocID="{2058CDAF-C5E0-4E1D-99A3-1634874502DD}" presName="parTx" presStyleLbl="revTx" presStyleIdx="0" presStyleCnt="4">
        <dgm:presLayoutVars>
          <dgm:chMax val="0"/>
          <dgm:chPref val="0"/>
        </dgm:presLayoutVars>
      </dgm:prSet>
      <dgm:spPr/>
    </dgm:pt>
    <dgm:pt modelId="{1C726A39-FF51-4DEA-9D50-9A6D33FE3259}" type="pres">
      <dgm:prSet presAssocID="{F7D99C50-E7BF-404D-959F-5E22EE32287B}" presName="sibTrans" presStyleCnt="0"/>
      <dgm:spPr/>
    </dgm:pt>
    <dgm:pt modelId="{DCC025B9-FF9E-4D28-86D0-14AACBC83BEF}" type="pres">
      <dgm:prSet presAssocID="{91D3BD01-F4BE-4BF9-9353-44CC08ACBEB5}" presName="compNode" presStyleCnt="0"/>
      <dgm:spPr/>
    </dgm:pt>
    <dgm:pt modelId="{99EF116E-F67D-4180-82C0-E5253A587627}" type="pres">
      <dgm:prSet presAssocID="{91D3BD01-F4BE-4BF9-9353-44CC08ACBEB5}" presName="bgRect" presStyleLbl="bgShp" presStyleIdx="1" presStyleCnt="4"/>
      <dgm:spPr/>
    </dgm:pt>
    <dgm:pt modelId="{8A637AFE-7477-4DD8-B937-8BEE782F9637}" type="pres">
      <dgm:prSet presAssocID="{91D3BD01-F4BE-4BF9-9353-44CC08ACBEB5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2310473D-BFC6-41D5-AEEF-DBC6D90607AB}" type="pres">
      <dgm:prSet presAssocID="{91D3BD01-F4BE-4BF9-9353-44CC08ACBEB5}" presName="spaceRect" presStyleCnt="0"/>
      <dgm:spPr/>
    </dgm:pt>
    <dgm:pt modelId="{AFDE20CF-6A6E-4B74-825D-D12C9FAE1F6C}" type="pres">
      <dgm:prSet presAssocID="{91D3BD01-F4BE-4BF9-9353-44CC08ACBEB5}" presName="parTx" presStyleLbl="revTx" presStyleIdx="1" presStyleCnt="4">
        <dgm:presLayoutVars>
          <dgm:chMax val="0"/>
          <dgm:chPref val="0"/>
        </dgm:presLayoutVars>
      </dgm:prSet>
      <dgm:spPr/>
    </dgm:pt>
    <dgm:pt modelId="{EA199140-6DFE-4562-A4E2-4BFC22BF7541}" type="pres">
      <dgm:prSet presAssocID="{BE8DC90C-A410-4EDD-A7E4-D60D0AD87DDE}" presName="sibTrans" presStyleCnt="0"/>
      <dgm:spPr/>
    </dgm:pt>
    <dgm:pt modelId="{C6FFA9B6-6575-4E03-B0F6-93DC9E028DF5}" type="pres">
      <dgm:prSet presAssocID="{068207AD-A8D3-4178-BF5A-B5DB2DA1082B}" presName="compNode" presStyleCnt="0"/>
      <dgm:spPr/>
    </dgm:pt>
    <dgm:pt modelId="{71DB6499-8911-4D8D-97BE-52A5C25B117F}" type="pres">
      <dgm:prSet presAssocID="{068207AD-A8D3-4178-BF5A-B5DB2DA1082B}" presName="bgRect" presStyleLbl="bgShp" presStyleIdx="2" presStyleCnt="4"/>
      <dgm:spPr/>
    </dgm:pt>
    <dgm:pt modelId="{048C4501-4B42-4179-936B-A7BA5D187CEC}" type="pres">
      <dgm:prSet presAssocID="{068207AD-A8D3-4178-BF5A-B5DB2DA1082B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ranching Diagram"/>
        </a:ext>
      </dgm:extLst>
    </dgm:pt>
    <dgm:pt modelId="{F102CA3A-CB6A-4733-BC08-4E3F2F4A876B}" type="pres">
      <dgm:prSet presAssocID="{068207AD-A8D3-4178-BF5A-B5DB2DA1082B}" presName="spaceRect" presStyleCnt="0"/>
      <dgm:spPr/>
    </dgm:pt>
    <dgm:pt modelId="{516DB71D-3A3B-49B2-9382-8D58BECBA055}" type="pres">
      <dgm:prSet presAssocID="{068207AD-A8D3-4178-BF5A-B5DB2DA1082B}" presName="parTx" presStyleLbl="revTx" presStyleIdx="2" presStyleCnt="4">
        <dgm:presLayoutVars>
          <dgm:chMax val="0"/>
          <dgm:chPref val="0"/>
        </dgm:presLayoutVars>
      </dgm:prSet>
      <dgm:spPr/>
    </dgm:pt>
    <dgm:pt modelId="{10E88750-C7CB-4B61-B960-96C0AE3A3C16}" type="pres">
      <dgm:prSet presAssocID="{D65DC424-BD60-41A6-9C77-E9317C9EBFD6}" presName="sibTrans" presStyleCnt="0"/>
      <dgm:spPr/>
    </dgm:pt>
    <dgm:pt modelId="{196565CE-5FBB-42DC-A770-1162FD7866A3}" type="pres">
      <dgm:prSet presAssocID="{D6F609EF-7BA1-455F-9D60-035F5F52A72B}" presName="compNode" presStyleCnt="0"/>
      <dgm:spPr/>
    </dgm:pt>
    <dgm:pt modelId="{54DD9B83-C466-440C-9F73-C2B6C308FA7E}" type="pres">
      <dgm:prSet presAssocID="{D6F609EF-7BA1-455F-9D60-035F5F52A72B}" presName="bgRect" presStyleLbl="bgShp" presStyleIdx="3" presStyleCnt="4"/>
      <dgm:spPr/>
    </dgm:pt>
    <dgm:pt modelId="{5B131598-2785-43BD-BE4A-D183E6BFA8FE}" type="pres">
      <dgm:prSet presAssocID="{D6F609EF-7BA1-455F-9D60-035F5F52A72B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7496234B-F502-4F1D-98B7-129F976E0F0F}" type="pres">
      <dgm:prSet presAssocID="{D6F609EF-7BA1-455F-9D60-035F5F52A72B}" presName="spaceRect" presStyleCnt="0"/>
      <dgm:spPr/>
    </dgm:pt>
    <dgm:pt modelId="{066D9C01-B046-412E-A3C7-55C584F76FA5}" type="pres">
      <dgm:prSet presAssocID="{D6F609EF-7BA1-455F-9D60-035F5F52A72B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437EC12D-729F-49DC-8CA9-F5328D976124}" type="presOf" srcId="{068207AD-A8D3-4178-BF5A-B5DB2DA1082B}" destId="{516DB71D-3A3B-49B2-9382-8D58BECBA055}" srcOrd="0" destOrd="0" presId="urn:microsoft.com/office/officeart/2018/2/layout/IconVerticalSolidList"/>
    <dgm:cxn modelId="{EFFAE356-EB57-4E6D-85D8-78EF10761896}" type="presOf" srcId="{D6F609EF-7BA1-455F-9D60-035F5F52A72B}" destId="{066D9C01-B046-412E-A3C7-55C584F76FA5}" srcOrd="0" destOrd="0" presId="urn:microsoft.com/office/officeart/2018/2/layout/IconVerticalSolidList"/>
    <dgm:cxn modelId="{49CD0579-5F1F-4794-B006-57EE625AA1CF}" srcId="{285699A0-BFD8-4F43-B7C9-E0CC0C26D522}" destId="{2058CDAF-C5E0-4E1D-99A3-1634874502DD}" srcOrd="0" destOrd="0" parTransId="{52ECA43B-5B79-446C-A825-ED0E6F8E2D2D}" sibTransId="{F7D99C50-E7BF-404D-959F-5E22EE32287B}"/>
    <dgm:cxn modelId="{D920667B-22BD-4792-8B55-4A857012E162}" type="presOf" srcId="{2058CDAF-C5E0-4E1D-99A3-1634874502DD}" destId="{B20E960E-12CA-4FFB-A530-A215051AD7B3}" srcOrd="0" destOrd="0" presId="urn:microsoft.com/office/officeart/2018/2/layout/IconVerticalSolidList"/>
    <dgm:cxn modelId="{CDC800B8-9A3F-4915-B4D5-ECB754BD988A}" srcId="{285699A0-BFD8-4F43-B7C9-E0CC0C26D522}" destId="{91D3BD01-F4BE-4BF9-9353-44CC08ACBEB5}" srcOrd="1" destOrd="0" parTransId="{3FAA91CC-6580-45CC-B1D7-0126B67CFCE2}" sibTransId="{BE8DC90C-A410-4EDD-A7E4-D60D0AD87DDE}"/>
    <dgm:cxn modelId="{53AF75D2-6F7E-4319-9071-5A999BAF53F2}" srcId="{285699A0-BFD8-4F43-B7C9-E0CC0C26D522}" destId="{D6F609EF-7BA1-455F-9D60-035F5F52A72B}" srcOrd="3" destOrd="0" parTransId="{851E1E37-03BC-402F-9321-97F95C3A52E0}" sibTransId="{E4ED5253-CF1A-425E-8D67-28A5096F2425}"/>
    <dgm:cxn modelId="{77F74DE1-4BB3-488E-BE87-25E539BF5B92}" type="presOf" srcId="{91D3BD01-F4BE-4BF9-9353-44CC08ACBEB5}" destId="{AFDE20CF-6A6E-4B74-825D-D12C9FAE1F6C}" srcOrd="0" destOrd="0" presId="urn:microsoft.com/office/officeart/2018/2/layout/IconVerticalSolidList"/>
    <dgm:cxn modelId="{4BB7B9EA-8158-4ADB-87FA-861BB1FF0E3B}" srcId="{285699A0-BFD8-4F43-B7C9-E0CC0C26D522}" destId="{068207AD-A8D3-4178-BF5A-B5DB2DA1082B}" srcOrd="2" destOrd="0" parTransId="{C235F976-27D5-4DAC-99E3-2BAD45A13004}" sibTransId="{D65DC424-BD60-41A6-9C77-E9317C9EBFD6}"/>
    <dgm:cxn modelId="{7DADE9FC-F417-481E-B5E3-7A4C05616AF7}" type="presOf" srcId="{285699A0-BFD8-4F43-B7C9-E0CC0C26D522}" destId="{6AA63BED-4A5C-4175-A0AA-AD8190181C00}" srcOrd="0" destOrd="0" presId="urn:microsoft.com/office/officeart/2018/2/layout/IconVerticalSolidList"/>
    <dgm:cxn modelId="{6045B478-9339-4765-BA0F-BAD1F5C54E11}" type="presParOf" srcId="{6AA63BED-4A5C-4175-A0AA-AD8190181C00}" destId="{CDEA71B4-439B-4A7E-9562-C4628F67D556}" srcOrd="0" destOrd="0" presId="urn:microsoft.com/office/officeart/2018/2/layout/IconVerticalSolidList"/>
    <dgm:cxn modelId="{77603F8A-2246-492D-8209-093FBFB2E4DF}" type="presParOf" srcId="{CDEA71B4-439B-4A7E-9562-C4628F67D556}" destId="{1466DBB7-54B8-42F0-9075-70463B0E18EB}" srcOrd="0" destOrd="0" presId="urn:microsoft.com/office/officeart/2018/2/layout/IconVerticalSolidList"/>
    <dgm:cxn modelId="{D878D766-4997-416E-9BC1-F5BB63AE9CAD}" type="presParOf" srcId="{CDEA71B4-439B-4A7E-9562-C4628F67D556}" destId="{68882E67-C10F-46F0-B8F0-C428FDC2540B}" srcOrd="1" destOrd="0" presId="urn:microsoft.com/office/officeart/2018/2/layout/IconVerticalSolidList"/>
    <dgm:cxn modelId="{39B81CDB-3109-4C1A-8D47-AFCEC4FA6FE0}" type="presParOf" srcId="{CDEA71B4-439B-4A7E-9562-C4628F67D556}" destId="{2DBDFB6F-26DC-4553-A5A2-2C003D3991EC}" srcOrd="2" destOrd="0" presId="urn:microsoft.com/office/officeart/2018/2/layout/IconVerticalSolidList"/>
    <dgm:cxn modelId="{0D51C64E-A0E0-449A-8CC2-B660202EB913}" type="presParOf" srcId="{CDEA71B4-439B-4A7E-9562-C4628F67D556}" destId="{B20E960E-12CA-4FFB-A530-A215051AD7B3}" srcOrd="3" destOrd="0" presId="urn:microsoft.com/office/officeart/2018/2/layout/IconVerticalSolidList"/>
    <dgm:cxn modelId="{42775895-77EC-4982-9A54-48883755EA71}" type="presParOf" srcId="{6AA63BED-4A5C-4175-A0AA-AD8190181C00}" destId="{1C726A39-FF51-4DEA-9D50-9A6D33FE3259}" srcOrd="1" destOrd="0" presId="urn:microsoft.com/office/officeart/2018/2/layout/IconVerticalSolidList"/>
    <dgm:cxn modelId="{AAFDEE13-F4FD-4F38-B324-52802109AD32}" type="presParOf" srcId="{6AA63BED-4A5C-4175-A0AA-AD8190181C00}" destId="{DCC025B9-FF9E-4D28-86D0-14AACBC83BEF}" srcOrd="2" destOrd="0" presId="urn:microsoft.com/office/officeart/2018/2/layout/IconVerticalSolidList"/>
    <dgm:cxn modelId="{881C89E1-E085-4A15-9486-6F119801A0E5}" type="presParOf" srcId="{DCC025B9-FF9E-4D28-86D0-14AACBC83BEF}" destId="{99EF116E-F67D-4180-82C0-E5253A587627}" srcOrd="0" destOrd="0" presId="urn:microsoft.com/office/officeart/2018/2/layout/IconVerticalSolidList"/>
    <dgm:cxn modelId="{A6816561-1FF2-43A9-AB40-4FD036B77E2E}" type="presParOf" srcId="{DCC025B9-FF9E-4D28-86D0-14AACBC83BEF}" destId="{8A637AFE-7477-4DD8-B937-8BEE782F9637}" srcOrd="1" destOrd="0" presId="urn:microsoft.com/office/officeart/2018/2/layout/IconVerticalSolidList"/>
    <dgm:cxn modelId="{2ED08399-2B00-4E52-9D76-1BEAD8AFB299}" type="presParOf" srcId="{DCC025B9-FF9E-4D28-86D0-14AACBC83BEF}" destId="{2310473D-BFC6-41D5-AEEF-DBC6D90607AB}" srcOrd="2" destOrd="0" presId="urn:microsoft.com/office/officeart/2018/2/layout/IconVerticalSolidList"/>
    <dgm:cxn modelId="{E6CE925F-E5AB-4FED-864D-1E04100D7B2B}" type="presParOf" srcId="{DCC025B9-FF9E-4D28-86D0-14AACBC83BEF}" destId="{AFDE20CF-6A6E-4B74-825D-D12C9FAE1F6C}" srcOrd="3" destOrd="0" presId="urn:microsoft.com/office/officeart/2018/2/layout/IconVerticalSolidList"/>
    <dgm:cxn modelId="{870779CF-0F4C-46DA-9EEA-C47763EDF3D4}" type="presParOf" srcId="{6AA63BED-4A5C-4175-A0AA-AD8190181C00}" destId="{EA199140-6DFE-4562-A4E2-4BFC22BF7541}" srcOrd="3" destOrd="0" presId="urn:microsoft.com/office/officeart/2018/2/layout/IconVerticalSolidList"/>
    <dgm:cxn modelId="{BC66C015-4537-4A54-9525-9787D090F6B1}" type="presParOf" srcId="{6AA63BED-4A5C-4175-A0AA-AD8190181C00}" destId="{C6FFA9B6-6575-4E03-B0F6-93DC9E028DF5}" srcOrd="4" destOrd="0" presId="urn:microsoft.com/office/officeart/2018/2/layout/IconVerticalSolidList"/>
    <dgm:cxn modelId="{D6E880E4-25B0-4764-86F5-0D8D5F5B168E}" type="presParOf" srcId="{C6FFA9B6-6575-4E03-B0F6-93DC9E028DF5}" destId="{71DB6499-8911-4D8D-97BE-52A5C25B117F}" srcOrd="0" destOrd="0" presId="urn:microsoft.com/office/officeart/2018/2/layout/IconVerticalSolidList"/>
    <dgm:cxn modelId="{AF2A4E60-0C9F-46D0-B823-75C5DFF620FA}" type="presParOf" srcId="{C6FFA9B6-6575-4E03-B0F6-93DC9E028DF5}" destId="{048C4501-4B42-4179-936B-A7BA5D187CEC}" srcOrd="1" destOrd="0" presId="urn:microsoft.com/office/officeart/2018/2/layout/IconVerticalSolidList"/>
    <dgm:cxn modelId="{EF89317E-CD71-4320-9B2F-588A1183F923}" type="presParOf" srcId="{C6FFA9B6-6575-4E03-B0F6-93DC9E028DF5}" destId="{F102CA3A-CB6A-4733-BC08-4E3F2F4A876B}" srcOrd="2" destOrd="0" presId="urn:microsoft.com/office/officeart/2018/2/layout/IconVerticalSolidList"/>
    <dgm:cxn modelId="{69684DD4-BF6B-4852-90FF-6B406E49E673}" type="presParOf" srcId="{C6FFA9B6-6575-4E03-B0F6-93DC9E028DF5}" destId="{516DB71D-3A3B-49B2-9382-8D58BECBA055}" srcOrd="3" destOrd="0" presId="urn:microsoft.com/office/officeart/2018/2/layout/IconVerticalSolidList"/>
    <dgm:cxn modelId="{4682AD58-D299-4EC2-B046-BEFF466C6D2F}" type="presParOf" srcId="{6AA63BED-4A5C-4175-A0AA-AD8190181C00}" destId="{10E88750-C7CB-4B61-B960-96C0AE3A3C16}" srcOrd="5" destOrd="0" presId="urn:microsoft.com/office/officeart/2018/2/layout/IconVerticalSolidList"/>
    <dgm:cxn modelId="{2BE2D24B-1488-48E3-A2EE-3CE4B8A0D49F}" type="presParOf" srcId="{6AA63BED-4A5C-4175-A0AA-AD8190181C00}" destId="{196565CE-5FBB-42DC-A770-1162FD7866A3}" srcOrd="6" destOrd="0" presId="urn:microsoft.com/office/officeart/2018/2/layout/IconVerticalSolidList"/>
    <dgm:cxn modelId="{8FC0172E-4E5F-4AD4-8DD6-F986D1D35B49}" type="presParOf" srcId="{196565CE-5FBB-42DC-A770-1162FD7866A3}" destId="{54DD9B83-C466-440C-9F73-C2B6C308FA7E}" srcOrd="0" destOrd="0" presId="urn:microsoft.com/office/officeart/2018/2/layout/IconVerticalSolidList"/>
    <dgm:cxn modelId="{9D1C0165-A788-4FF7-BDE3-6B541291FAF1}" type="presParOf" srcId="{196565CE-5FBB-42DC-A770-1162FD7866A3}" destId="{5B131598-2785-43BD-BE4A-D183E6BFA8FE}" srcOrd="1" destOrd="0" presId="urn:microsoft.com/office/officeart/2018/2/layout/IconVerticalSolidList"/>
    <dgm:cxn modelId="{6E2FACAE-2D65-4EEC-A3B4-FB05E6919A0A}" type="presParOf" srcId="{196565CE-5FBB-42DC-A770-1162FD7866A3}" destId="{7496234B-F502-4F1D-98B7-129F976E0F0F}" srcOrd="2" destOrd="0" presId="urn:microsoft.com/office/officeart/2018/2/layout/IconVerticalSolidList"/>
    <dgm:cxn modelId="{FD6D4272-D8E5-4EFB-8F6B-2D01C107F1B8}" type="presParOf" srcId="{196565CE-5FBB-42DC-A770-1162FD7866A3}" destId="{066D9C01-B046-412E-A3C7-55C584F76FA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6FA4533A-7E48-4E5C-9CF8-74E8C95028A1}" type="doc">
      <dgm:prSet loTypeId="urn:microsoft.com/office/officeart/2005/8/layout/vList2" loCatId="list" qsTypeId="urn:microsoft.com/office/officeart/2005/8/quickstyle/simple1#180" qsCatId="simple" csTypeId="urn:microsoft.com/office/officeart/2005/8/colors/accent1_2#180" csCatId="accent1"/>
      <dgm:spPr/>
      <dgm:t>
        <a:bodyPr/>
        <a:lstStyle/>
        <a:p>
          <a:endParaRPr lang="en-US"/>
        </a:p>
      </dgm:t>
    </dgm:pt>
    <dgm:pt modelId="{01AA434B-590F-4414-B36E-10275D980D65}">
      <dgm:prSet/>
      <dgm:spPr/>
      <dgm:t>
        <a:bodyPr/>
        <a:lstStyle/>
        <a:p>
          <a:r>
            <a:rPr lang="en-US"/>
            <a:t>Core reading: Chs. 7–8, 12, 15</a:t>
          </a:r>
        </a:p>
      </dgm:t>
    </dgm:pt>
    <dgm:pt modelId="{A4171F02-81F5-412C-9655-1B07852B18DC}" type="parTrans" cxnId="{A071D75D-AD80-4FA7-9FCF-E7E8CA7F57C3}">
      <dgm:prSet/>
      <dgm:spPr/>
      <dgm:t>
        <a:bodyPr/>
        <a:lstStyle/>
        <a:p>
          <a:endParaRPr lang="en-US"/>
        </a:p>
      </dgm:t>
    </dgm:pt>
    <dgm:pt modelId="{52DC078C-20D6-473A-87D7-4CDD3A35E224}" type="sibTrans" cxnId="{A071D75D-AD80-4FA7-9FCF-E7E8CA7F57C3}">
      <dgm:prSet/>
      <dgm:spPr/>
      <dgm:t>
        <a:bodyPr/>
        <a:lstStyle/>
        <a:p>
          <a:endParaRPr lang="en-US"/>
        </a:p>
      </dgm:t>
    </dgm:pt>
    <dgm:pt modelId="{FB947819-6DAD-4F77-885E-9B1D04BBF832}">
      <dgm:prSet/>
      <dgm:spPr/>
      <dgm:t>
        <a:bodyPr/>
        <a:lstStyle/>
        <a:p>
          <a:r>
            <a:rPr lang="en-US"/>
            <a:t>Self-agency: purposeful action despite systemic barriers</a:t>
          </a:r>
        </a:p>
      </dgm:t>
    </dgm:pt>
    <dgm:pt modelId="{A2F896D0-B736-43C5-8C5F-9BF7D5656900}" type="parTrans" cxnId="{0D95B12A-C562-4E01-A21D-EF7748C41DDA}">
      <dgm:prSet/>
      <dgm:spPr/>
      <dgm:t>
        <a:bodyPr/>
        <a:lstStyle/>
        <a:p>
          <a:endParaRPr lang="en-US"/>
        </a:p>
      </dgm:t>
    </dgm:pt>
    <dgm:pt modelId="{E1C1CE7A-67DC-455E-A336-553A7396AA82}" type="sibTrans" cxnId="{0D95B12A-C562-4E01-A21D-EF7748C41DDA}">
      <dgm:prSet/>
      <dgm:spPr/>
      <dgm:t>
        <a:bodyPr/>
        <a:lstStyle/>
        <a:p>
          <a:endParaRPr lang="en-US"/>
        </a:p>
      </dgm:t>
    </dgm:pt>
    <dgm:pt modelId="{9E82967C-B1BD-48B8-892B-8166F8C0CD4D}">
      <dgm:prSet/>
      <dgm:spPr/>
      <dgm:t>
        <a:bodyPr/>
        <a:lstStyle/>
        <a:p>
          <a:r>
            <a:rPr lang="en-US"/>
            <a:t>From import dependency and resignation to endogenous innovation</a:t>
          </a:r>
        </a:p>
      </dgm:t>
    </dgm:pt>
    <dgm:pt modelId="{379C9844-25C2-4150-B5A7-91940F440688}" type="parTrans" cxnId="{EAB24FAA-2BDF-4AE9-ABFE-B70B33125386}">
      <dgm:prSet/>
      <dgm:spPr/>
      <dgm:t>
        <a:bodyPr/>
        <a:lstStyle/>
        <a:p>
          <a:endParaRPr lang="en-US"/>
        </a:p>
      </dgm:t>
    </dgm:pt>
    <dgm:pt modelId="{0BFA4A1A-E5A5-4A56-85AE-0E2D42803925}" type="sibTrans" cxnId="{EAB24FAA-2BDF-4AE9-ABFE-B70B33125386}">
      <dgm:prSet/>
      <dgm:spPr/>
      <dgm:t>
        <a:bodyPr/>
        <a:lstStyle/>
        <a:p>
          <a:endParaRPr lang="en-US"/>
        </a:p>
      </dgm:t>
    </dgm:pt>
    <dgm:pt modelId="{E1C9C1A8-2037-4972-94AF-9BF97B934BC5}">
      <dgm:prSet/>
      <dgm:spPr/>
      <dgm:t>
        <a:bodyPr/>
        <a:lstStyle/>
        <a:p>
          <a:r>
            <a:rPr lang="en-US"/>
            <a:t>Collective learning, experimentation and ethical innovation</a:t>
          </a:r>
        </a:p>
      </dgm:t>
    </dgm:pt>
    <dgm:pt modelId="{374466D0-40CB-4FD7-BC9A-476E0D3D78A1}" type="parTrans" cxnId="{C3602B9C-EFE2-4299-900E-9130254D61E6}">
      <dgm:prSet/>
      <dgm:spPr/>
      <dgm:t>
        <a:bodyPr/>
        <a:lstStyle/>
        <a:p>
          <a:endParaRPr lang="en-US"/>
        </a:p>
      </dgm:t>
    </dgm:pt>
    <dgm:pt modelId="{52D5F576-C9C9-44F7-AB09-316B8AE3C05A}" type="sibTrans" cxnId="{C3602B9C-EFE2-4299-900E-9130254D61E6}">
      <dgm:prSet/>
      <dgm:spPr/>
      <dgm:t>
        <a:bodyPr/>
        <a:lstStyle/>
        <a:p>
          <a:endParaRPr lang="en-US"/>
        </a:p>
      </dgm:t>
    </dgm:pt>
    <dgm:pt modelId="{60C17FF1-69DF-4F89-8888-70AA4388E710}">
      <dgm:prSet/>
      <dgm:spPr/>
      <dgm:t>
        <a:bodyPr/>
        <a:lstStyle/>
        <a:p>
          <a:r>
            <a:rPr lang="en-US"/>
            <a:t>Youth as architects of a new moral and economic order</a:t>
          </a:r>
        </a:p>
      </dgm:t>
    </dgm:pt>
    <dgm:pt modelId="{C42E0A23-5302-403C-AA43-56CC59E3F112}" type="parTrans" cxnId="{F4EBB775-E96B-458D-BC33-F84469FF5B34}">
      <dgm:prSet/>
      <dgm:spPr/>
      <dgm:t>
        <a:bodyPr/>
        <a:lstStyle/>
        <a:p>
          <a:endParaRPr lang="en-US"/>
        </a:p>
      </dgm:t>
    </dgm:pt>
    <dgm:pt modelId="{40DF92D9-F728-4E91-B397-330621E353AE}" type="sibTrans" cxnId="{F4EBB775-E96B-458D-BC33-F84469FF5B34}">
      <dgm:prSet/>
      <dgm:spPr/>
      <dgm:t>
        <a:bodyPr/>
        <a:lstStyle/>
        <a:p>
          <a:endParaRPr lang="en-US"/>
        </a:p>
      </dgm:t>
    </dgm:pt>
    <dgm:pt modelId="{E14F7235-CCF4-4A14-A8A1-3626485946E4}" type="pres">
      <dgm:prSet presAssocID="{6FA4533A-7E48-4E5C-9CF8-74E8C95028A1}" presName="linear" presStyleCnt="0">
        <dgm:presLayoutVars>
          <dgm:animLvl val="lvl"/>
          <dgm:resizeHandles val="exact"/>
        </dgm:presLayoutVars>
      </dgm:prSet>
      <dgm:spPr/>
    </dgm:pt>
    <dgm:pt modelId="{5EE1E329-5BE4-458D-8ABA-DE6ADB6DB02D}" type="pres">
      <dgm:prSet presAssocID="{01AA434B-590F-4414-B36E-10275D980D65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E76836F0-54D6-4089-B042-7F8FA6FEDD8F}" type="pres">
      <dgm:prSet presAssocID="{52DC078C-20D6-473A-87D7-4CDD3A35E224}" presName="spacer" presStyleCnt="0"/>
      <dgm:spPr/>
    </dgm:pt>
    <dgm:pt modelId="{F46113CB-037C-4568-9F65-93EC721CA1AF}" type="pres">
      <dgm:prSet presAssocID="{FB947819-6DAD-4F77-885E-9B1D04BBF832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B0E01445-2EDC-45EE-9AA6-C13FCDFDDF6E}" type="pres">
      <dgm:prSet presAssocID="{E1C1CE7A-67DC-455E-A336-553A7396AA82}" presName="spacer" presStyleCnt="0"/>
      <dgm:spPr/>
    </dgm:pt>
    <dgm:pt modelId="{0466CC01-CC15-4CB2-899F-24ED836FAFEC}" type="pres">
      <dgm:prSet presAssocID="{9E82967C-B1BD-48B8-892B-8166F8C0CD4D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072B3175-1298-4715-92E5-0286C09C9324}" type="pres">
      <dgm:prSet presAssocID="{0BFA4A1A-E5A5-4A56-85AE-0E2D42803925}" presName="spacer" presStyleCnt="0"/>
      <dgm:spPr/>
    </dgm:pt>
    <dgm:pt modelId="{D5C1E123-7DE9-4736-B3C5-8E255AB5FD17}" type="pres">
      <dgm:prSet presAssocID="{E1C9C1A8-2037-4972-94AF-9BF97B934BC5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640F9BA1-1650-46A5-93CB-B441A007E583}" type="pres">
      <dgm:prSet presAssocID="{52D5F576-C9C9-44F7-AB09-316B8AE3C05A}" presName="spacer" presStyleCnt="0"/>
      <dgm:spPr/>
    </dgm:pt>
    <dgm:pt modelId="{C7FEC3FF-5B0D-433A-A4B8-1B49BD3E6D51}" type="pres">
      <dgm:prSet presAssocID="{60C17FF1-69DF-4F89-8888-70AA4388E710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628D491A-7289-4111-BA49-E691964D51CF}" type="presOf" srcId="{E1C9C1A8-2037-4972-94AF-9BF97B934BC5}" destId="{D5C1E123-7DE9-4736-B3C5-8E255AB5FD17}" srcOrd="0" destOrd="0" presId="urn:microsoft.com/office/officeart/2005/8/layout/vList2"/>
    <dgm:cxn modelId="{0D95B12A-C562-4E01-A21D-EF7748C41DDA}" srcId="{6FA4533A-7E48-4E5C-9CF8-74E8C95028A1}" destId="{FB947819-6DAD-4F77-885E-9B1D04BBF832}" srcOrd="1" destOrd="0" parTransId="{A2F896D0-B736-43C5-8C5F-9BF7D5656900}" sibTransId="{E1C1CE7A-67DC-455E-A336-553A7396AA82}"/>
    <dgm:cxn modelId="{47CD9330-3947-4699-9D43-DAE73522E848}" type="presOf" srcId="{01AA434B-590F-4414-B36E-10275D980D65}" destId="{5EE1E329-5BE4-458D-8ABA-DE6ADB6DB02D}" srcOrd="0" destOrd="0" presId="urn:microsoft.com/office/officeart/2005/8/layout/vList2"/>
    <dgm:cxn modelId="{A071D75D-AD80-4FA7-9FCF-E7E8CA7F57C3}" srcId="{6FA4533A-7E48-4E5C-9CF8-74E8C95028A1}" destId="{01AA434B-590F-4414-B36E-10275D980D65}" srcOrd="0" destOrd="0" parTransId="{A4171F02-81F5-412C-9655-1B07852B18DC}" sibTransId="{52DC078C-20D6-473A-87D7-4CDD3A35E224}"/>
    <dgm:cxn modelId="{B69C9043-6FFA-493A-8EB3-24109299CD5A}" type="presOf" srcId="{9E82967C-B1BD-48B8-892B-8166F8C0CD4D}" destId="{0466CC01-CC15-4CB2-899F-24ED836FAFEC}" srcOrd="0" destOrd="0" presId="urn:microsoft.com/office/officeart/2005/8/layout/vList2"/>
    <dgm:cxn modelId="{F4EBB775-E96B-458D-BC33-F84469FF5B34}" srcId="{6FA4533A-7E48-4E5C-9CF8-74E8C95028A1}" destId="{60C17FF1-69DF-4F89-8888-70AA4388E710}" srcOrd="4" destOrd="0" parTransId="{C42E0A23-5302-403C-AA43-56CC59E3F112}" sibTransId="{40DF92D9-F728-4E91-B397-330621E353AE}"/>
    <dgm:cxn modelId="{C3602B9C-EFE2-4299-900E-9130254D61E6}" srcId="{6FA4533A-7E48-4E5C-9CF8-74E8C95028A1}" destId="{E1C9C1A8-2037-4972-94AF-9BF97B934BC5}" srcOrd="3" destOrd="0" parTransId="{374466D0-40CB-4FD7-BC9A-476E0D3D78A1}" sibTransId="{52D5F576-C9C9-44F7-AB09-316B8AE3C05A}"/>
    <dgm:cxn modelId="{EAB24FAA-2BDF-4AE9-ABFE-B70B33125386}" srcId="{6FA4533A-7E48-4E5C-9CF8-74E8C95028A1}" destId="{9E82967C-B1BD-48B8-892B-8166F8C0CD4D}" srcOrd="2" destOrd="0" parTransId="{379C9844-25C2-4150-B5A7-91940F440688}" sibTransId="{0BFA4A1A-E5A5-4A56-85AE-0E2D42803925}"/>
    <dgm:cxn modelId="{369FC7AD-7AA2-46CC-98BD-17FAB6838D93}" type="presOf" srcId="{60C17FF1-69DF-4F89-8888-70AA4388E710}" destId="{C7FEC3FF-5B0D-433A-A4B8-1B49BD3E6D51}" srcOrd="0" destOrd="0" presId="urn:microsoft.com/office/officeart/2005/8/layout/vList2"/>
    <dgm:cxn modelId="{75848CB6-3D8C-471D-9A78-11CC4C43BA89}" type="presOf" srcId="{6FA4533A-7E48-4E5C-9CF8-74E8C95028A1}" destId="{E14F7235-CCF4-4A14-A8A1-3626485946E4}" srcOrd="0" destOrd="0" presId="urn:microsoft.com/office/officeart/2005/8/layout/vList2"/>
    <dgm:cxn modelId="{50A2FFEA-D415-4EEE-B3D5-81A1723B8F7E}" type="presOf" srcId="{FB947819-6DAD-4F77-885E-9B1D04BBF832}" destId="{F46113CB-037C-4568-9F65-93EC721CA1AF}" srcOrd="0" destOrd="0" presId="urn:microsoft.com/office/officeart/2005/8/layout/vList2"/>
    <dgm:cxn modelId="{FE613B5C-3DD7-495A-AADA-B43750EABD22}" type="presParOf" srcId="{E14F7235-CCF4-4A14-A8A1-3626485946E4}" destId="{5EE1E329-5BE4-458D-8ABA-DE6ADB6DB02D}" srcOrd="0" destOrd="0" presId="urn:microsoft.com/office/officeart/2005/8/layout/vList2"/>
    <dgm:cxn modelId="{FBD54B53-9261-47AC-9BBE-6A4E60828F2B}" type="presParOf" srcId="{E14F7235-CCF4-4A14-A8A1-3626485946E4}" destId="{E76836F0-54D6-4089-B042-7F8FA6FEDD8F}" srcOrd="1" destOrd="0" presId="urn:microsoft.com/office/officeart/2005/8/layout/vList2"/>
    <dgm:cxn modelId="{DA38BE2F-1F2E-477F-B887-6AF2A03FB4BA}" type="presParOf" srcId="{E14F7235-CCF4-4A14-A8A1-3626485946E4}" destId="{F46113CB-037C-4568-9F65-93EC721CA1AF}" srcOrd="2" destOrd="0" presId="urn:microsoft.com/office/officeart/2005/8/layout/vList2"/>
    <dgm:cxn modelId="{E8AFDCC7-74C9-475A-871C-2582E2BFACC0}" type="presParOf" srcId="{E14F7235-CCF4-4A14-A8A1-3626485946E4}" destId="{B0E01445-2EDC-45EE-9AA6-C13FCDFDDF6E}" srcOrd="3" destOrd="0" presId="urn:microsoft.com/office/officeart/2005/8/layout/vList2"/>
    <dgm:cxn modelId="{B942C9B6-2502-408A-ABB1-3093AA5935DA}" type="presParOf" srcId="{E14F7235-CCF4-4A14-A8A1-3626485946E4}" destId="{0466CC01-CC15-4CB2-899F-24ED836FAFEC}" srcOrd="4" destOrd="0" presId="urn:microsoft.com/office/officeart/2005/8/layout/vList2"/>
    <dgm:cxn modelId="{5BD90890-95CA-46F1-819B-CDE9DDBBA55B}" type="presParOf" srcId="{E14F7235-CCF4-4A14-A8A1-3626485946E4}" destId="{072B3175-1298-4715-92E5-0286C09C9324}" srcOrd="5" destOrd="0" presId="urn:microsoft.com/office/officeart/2005/8/layout/vList2"/>
    <dgm:cxn modelId="{2E012ADC-5183-43FD-BA2E-93BDF7965822}" type="presParOf" srcId="{E14F7235-CCF4-4A14-A8A1-3626485946E4}" destId="{D5C1E123-7DE9-4736-B3C5-8E255AB5FD17}" srcOrd="6" destOrd="0" presId="urn:microsoft.com/office/officeart/2005/8/layout/vList2"/>
    <dgm:cxn modelId="{86B76E75-8CDA-47EF-83A9-B8C2E622D43A}" type="presParOf" srcId="{E14F7235-CCF4-4A14-A8A1-3626485946E4}" destId="{640F9BA1-1650-46A5-93CB-B441A007E583}" srcOrd="7" destOrd="0" presId="urn:microsoft.com/office/officeart/2005/8/layout/vList2"/>
    <dgm:cxn modelId="{58242D26-8E6D-4517-B596-2B4692EBD7D7}" type="presParOf" srcId="{E14F7235-CCF4-4A14-A8A1-3626485946E4}" destId="{C7FEC3FF-5B0D-433A-A4B8-1B49BD3E6D51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643220A9-D606-4F12-85C1-2F156FB869D6}" type="doc">
      <dgm:prSet loTypeId="urn:microsoft.com/office/officeart/2016/7/layout/VerticalHollowActionList" loCatId="List" qsTypeId="urn:microsoft.com/office/officeart/2005/8/quickstyle/simple1#182" qsCatId="simple" csTypeId="urn:microsoft.com/office/officeart/2005/8/colors/accent1_2#182" csCatId="accent1"/>
      <dgm:spPr/>
      <dgm:t>
        <a:bodyPr/>
        <a:lstStyle/>
        <a:p>
          <a:endParaRPr lang="en-US"/>
        </a:p>
      </dgm:t>
    </dgm:pt>
    <dgm:pt modelId="{DAF659A3-FDC8-404E-A963-42888A427CEC}">
      <dgm:prSet/>
      <dgm:spPr/>
      <dgm:t>
        <a:bodyPr/>
        <a:lstStyle/>
        <a:p>
          <a:r>
            <a:rPr lang="en-US"/>
            <a:t>Connect</a:t>
          </a:r>
        </a:p>
      </dgm:t>
    </dgm:pt>
    <dgm:pt modelId="{C141055E-EB3F-4C0F-80ED-FDB5CA706D50}" type="parTrans" cxnId="{C38DDC15-586C-4E7B-981F-9074F3B7AB29}">
      <dgm:prSet/>
      <dgm:spPr/>
      <dgm:t>
        <a:bodyPr/>
        <a:lstStyle/>
        <a:p>
          <a:endParaRPr lang="en-US"/>
        </a:p>
      </dgm:t>
    </dgm:pt>
    <dgm:pt modelId="{FEA210ED-2A32-4808-AF76-0435CA8DAE4C}" type="sibTrans" cxnId="{C38DDC15-586C-4E7B-981F-9074F3B7AB29}">
      <dgm:prSet/>
      <dgm:spPr/>
      <dgm:t>
        <a:bodyPr/>
        <a:lstStyle/>
        <a:p>
          <a:endParaRPr lang="en-US"/>
        </a:p>
      </dgm:t>
    </dgm:pt>
    <dgm:pt modelId="{B3D5F01B-EDDB-470D-8502-04E07FC9244D}">
      <dgm:prSet/>
      <dgm:spPr/>
      <dgm:t>
        <a:bodyPr/>
        <a:lstStyle/>
        <a:p>
          <a:r>
            <a:rPr lang="en-US"/>
            <a:t>Connect agency with innovation without ignoring structural constraints.</a:t>
          </a:r>
        </a:p>
      </dgm:t>
    </dgm:pt>
    <dgm:pt modelId="{C168ECFE-DEE9-4E46-9144-DF0A5E333875}" type="parTrans" cxnId="{EDE3CBBF-DD44-4D40-84CD-F747FBDF891C}">
      <dgm:prSet/>
      <dgm:spPr/>
      <dgm:t>
        <a:bodyPr/>
        <a:lstStyle/>
        <a:p>
          <a:endParaRPr lang="en-US"/>
        </a:p>
      </dgm:t>
    </dgm:pt>
    <dgm:pt modelId="{9DC245BD-F9C9-4EFE-9AC5-AD9DCB24E53C}" type="sibTrans" cxnId="{EDE3CBBF-DD44-4D40-84CD-F747FBDF891C}">
      <dgm:prSet/>
      <dgm:spPr/>
      <dgm:t>
        <a:bodyPr/>
        <a:lstStyle/>
        <a:p>
          <a:endParaRPr lang="en-US"/>
        </a:p>
      </dgm:t>
    </dgm:pt>
    <dgm:pt modelId="{384D4BF2-FD32-40F9-9E51-619FD8A7AE16}">
      <dgm:prSet/>
      <dgm:spPr/>
      <dgm:t>
        <a:bodyPr/>
        <a:lstStyle/>
        <a:p>
          <a:r>
            <a:rPr lang="en-US"/>
            <a:t>Design</a:t>
          </a:r>
        </a:p>
      </dgm:t>
    </dgm:pt>
    <dgm:pt modelId="{2AE98A99-ED86-47D6-A766-9CBC9886878F}" type="parTrans" cxnId="{702FA391-6602-47C5-A025-624C4930CCB7}">
      <dgm:prSet/>
      <dgm:spPr/>
      <dgm:t>
        <a:bodyPr/>
        <a:lstStyle/>
        <a:p>
          <a:endParaRPr lang="en-US"/>
        </a:p>
      </dgm:t>
    </dgm:pt>
    <dgm:pt modelId="{49FD4648-FFD6-43F0-B870-11A9AC6DE190}" type="sibTrans" cxnId="{702FA391-6602-47C5-A025-624C4930CCB7}">
      <dgm:prSet/>
      <dgm:spPr/>
      <dgm:t>
        <a:bodyPr/>
        <a:lstStyle/>
        <a:p>
          <a:endParaRPr lang="en-US"/>
        </a:p>
      </dgm:t>
    </dgm:pt>
    <dgm:pt modelId="{417EF372-DA27-4262-98C8-6A93B99787BC}">
      <dgm:prSet/>
      <dgm:spPr/>
      <dgm:t>
        <a:bodyPr/>
        <a:lstStyle/>
        <a:p>
          <a:r>
            <a:rPr lang="en-US"/>
            <a:t>Design a leadership intervention that builds local capability and collective learning.</a:t>
          </a:r>
        </a:p>
      </dgm:t>
    </dgm:pt>
    <dgm:pt modelId="{27ADBC91-1E94-4B28-AE83-149384596AB3}" type="parTrans" cxnId="{26D51DBA-8D0E-41C2-95BA-392038425A4E}">
      <dgm:prSet/>
      <dgm:spPr/>
      <dgm:t>
        <a:bodyPr/>
        <a:lstStyle/>
        <a:p>
          <a:endParaRPr lang="en-US"/>
        </a:p>
      </dgm:t>
    </dgm:pt>
    <dgm:pt modelId="{323F8388-1FEC-4011-88D7-3D0D87FDF687}" type="sibTrans" cxnId="{26D51DBA-8D0E-41C2-95BA-392038425A4E}">
      <dgm:prSet/>
      <dgm:spPr/>
      <dgm:t>
        <a:bodyPr/>
        <a:lstStyle/>
        <a:p>
          <a:endParaRPr lang="en-US"/>
        </a:p>
      </dgm:t>
    </dgm:pt>
    <dgm:pt modelId="{E9F4853D-ECC5-4BBF-B12D-9F73B1A5A08B}">
      <dgm:prSet/>
      <dgm:spPr/>
      <dgm:t>
        <a:bodyPr/>
        <a:lstStyle/>
        <a:p>
          <a:r>
            <a:rPr lang="en-US"/>
            <a:t>Connect</a:t>
          </a:r>
        </a:p>
      </dgm:t>
    </dgm:pt>
    <dgm:pt modelId="{21D8DF56-E633-4734-A9F2-07814B6964E6}" type="parTrans" cxnId="{B9417CB6-5B79-43FC-8D67-C7087D45C933}">
      <dgm:prSet/>
      <dgm:spPr/>
      <dgm:t>
        <a:bodyPr/>
        <a:lstStyle/>
        <a:p>
          <a:endParaRPr lang="en-US"/>
        </a:p>
      </dgm:t>
    </dgm:pt>
    <dgm:pt modelId="{3F29D827-2F71-4239-8142-1CD4F5DF2492}" type="sibTrans" cxnId="{B9417CB6-5B79-43FC-8D67-C7087D45C933}">
      <dgm:prSet/>
      <dgm:spPr/>
      <dgm:t>
        <a:bodyPr/>
        <a:lstStyle/>
        <a:p>
          <a:endParaRPr lang="en-US"/>
        </a:p>
      </dgm:t>
    </dgm:pt>
    <dgm:pt modelId="{5D632517-BEAF-458B-9F97-51E988FD44FD}">
      <dgm:prSet/>
      <dgm:spPr/>
      <dgm:t>
        <a:bodyPr/>
        <a:lstStyle/>
        <a:p>
          <a:r>
            <a:rPr lang="en-US"/>
            <a:t>Connect the module to a real African leadership or institutional challenge.</a:t>
          </a:r>
        </a:p>
      </dgm:t>
    </dgm:pt>
    <dgm:pt modelId="{6ADFC0AD-51DD-48AF-888C-2F6A7114C541}" type="parTrans" cxnId="{E7A6B675-BA9A-4EFA-AFAD-CA4150D53D60}">
      <dgm:prSet/>
      <dgm:spPr/>
      <dgm:t>
        <a:bodyPr/>
        <a:lstStyle/>
        <a:p>
          <a:endParaRPr lang="en-US"/>
        </a:p>
      </dgm:t>
    </dgm:pt>
    <dgm:pt modelId="{A218D323-264D-47D2-9DC0-F72C9D3C0895}" type="sibTrans" cxnId="{E7A6B675-BA9A-4EFA-AFAD-CA4150D53D60}">
      <dgm:prSet/>
      <dgm:spPr/>
      <dgm:t>
        <a:bodyPr/>
        <a:lstStyle/>
        <a:p>
          <a:endParaRPr lang="en-US"/>
        </a:p>
      </dgm:t>
    </dgm:pt>
    <dgm:pt modelId="{6781AC62-C7F3-4E4E-8AAB-8E3CB49D9FEB}" type="pres">
      <dgm:prSet presAssocID="{643220A9-D606-4F12-85C1-2F156FB869D6}" presName="Name0" presStyleCnt="0">
        <dgm:presLayoutVars>
          <dgm:dir/>
          <dgm:animLvl val="lvl"/>
          <dgm:resizeHandles val="exact"/>
        </dgm:presLayoutVars>
      </dgm:prSet>
      <dgm:spPr/>
    </dgm:pt>
    <dgm:pt modelId="{A8649DE9-F628-441E-884D-41D06270F066}" type="pres">
      <dgm:prSet presAssocID="{DAF659A3-FDC8-404E-A963-42888A427CEC}" presName="linNode" presStyleCnt="0"/>
      <dgm:spPr/>
    </dgm:pt>
    <dgm:pt modelId="{9B423F47-2C12-4D13-B08F-0BF02B72A3A6}" type="pres">
      <dgm:prSet presAssocID="{DAF659A3-FDC8-404E-A963-42888A427CEC}" presName="parentText" presStyleLbl="solidFgAcc1" presStyleIdx="0" presStyleCnt="3">
        <dgm:presLayoutVars>
          <dgm:chMax val="1"/>
          <dgm:bulletEnabled/>
        </dgm:presLayoutVars>
      </dgm:prSet>
      <dgm:spPr/>
    </dgm:pt>
    <dgm:pt modelId="{AC31CA0F-BA3B-49E7-BAA0-E0B1460CF344}" type="pres">
      <dgm:prSet presAssocID="{DAF659A3-FDC8-404E-A963-42888A427CEC}" presName="descendantText" presStyleLbl="alignNode1" presStyleIdx="0" presStyleCnt="3">
        <dgm:presLayoutVars>
          <dgm:bulletEnabled/>
        </dgm:presLayoutVars>
      </dgm:prSet>
      <dgm:spPr/>
    </dgm:pt>
    <dgm:pt modelId="{1D6327A3-2E45-4CDF-A5B5-2DAF0BE6A69F}" type="pres">
      <dgm:prSet presAssocID="{FEA210ED-2A32-4808-AF76-0435CA8DAE4C}" presName="sp" presStyleCnt="0"/>
      <dgm:spPr/>
    </dgm:pt>
    <dgm:pt modelId="{BB475A22-C060-4893-9E8E-0342DF70B967}" type="pres">
      <dgm:prSet presAssocID="{384D4BF2-FD32-40F9-9E51-619FD8A7AE16}" presName="linNode" presStyleCnt="0"/>
      <dgm:spPr/>
    </dgm:pt>
    <dgm:pt modelId="{99AFA8B5-9C85-40CE-A271-6A709C24EBBB}" type="pres">
      <dgm:prSet presAssocID="{384D4BF2-FD32-40F9-9E51-619FD8A7AE16}" presName="parentText" presStyleLbl="solidFgAcc1" presStyleIdx="1" presStyleCnt="3">
        <dgm:presLayoutVars>
          <dgm:chMax val="1"/>
          <dgm:bulletEnabled/>
        </dgm:presLayoutVars>
      </dgm:prSet>
      <dgm:spPr/>
    </dgm:pt>
    <dgm:pt modelId="{218112DE-1C2B-415B-ABD6-9BA0F057F698}" type="pres">
      <dgm:prSet presAssocID="{384D4BF2-FD32-40F9-9E51-619FD8A7AE16}" presName="descendantText" presStyleLbl="alignNode1" presStyleIdx="1" presStyleCnt="3">
        <dgm:presLayoutVars>
          <dgm:bulletEnabled/>
        </dgm:presLayoutVars>
      </dgm:prSet>
      <dgm:spPr/>
    </dgm:pt>
    <dgm:pt modelId="{13801111-8AFD-4138-B5E4-F2F9FFDC3580}" type="pres">
      <dgm:prSet presAssocID="{49FD4648-FFD6-43F0-B870-11A9AC6DE190}" presName="sp" presStyleCnt="0"/>
      <dgm:spPr/>
    </dgm:pt>
    <dgm:pt modelId="{F706534E-381A-4FB3-B125-8509832AD45C}" type="pres">
      <dgm:prSet presAssocID="{E9F4853D-ECC5-4BBF-B12D-9F73B1A5A08B}" presName="linNode" presStyleCnt="0"/>
      <dgm:spPr/>
    </dgm:pt>
    <dgm:pt modelId="{D8ECF317-C94D-428F-968D-C42154A034D9}" type="pres">
      <dgm:prSet presAssocID="{E9F4853D-ECC5-4BBF-B12D-9F73B1A5A08B}" presName="parentText" presStyleLbl="solidFgAcc1" presStyleIdx="2" presStyleCnt="3">
        <dgm:presLayoutVars>
          <dgm:chMax val="1"/>
          <dgm:bulletEnabled/>
        </dgm:presLayoutVars>
      </dgm:prSet>
      <dgm:spPr/>
    </dgm:pt>
    <dgm:pt modelId="{0DF4E767-A709-49E1-907A-66C5C7792167}" type="pres">
      <dgm:prSet presAssocID="{E9F4853D-ECC5-4BBF-B12D-9F73B1A5A08B}" presName="descendantText" presStyleLbl="alignNode1" presStyleIdx="2" presStyleCnt="3">
        <dgm:presLayoutVars>
          <dgm:bulletEnabled/>
        </dgm:presLayoutVars>
      </dgm:prSet>
      <dgm:spPr/>
    </dgm:pt>
  </dgm:ptLst>
  <dgm:cxnLst>
    <dgm:cxn modelId="{E5E54D0D-9C6C-47B4-B8D6-563A628DE94E}" type="presOf" srcId="{B3D5F01B-EDDB-470D-8502-04E07FC9244D}" destId="{AC31CA0F-BA3B-49E7-BAA0-E0B1460CF344}" srcOrd="0" destOrd="0" presId="urn:microsoft.com/office/officeart/2016/7/layout/VerticalHollowActionList"/>
    <dgm:cxn modelId="{C38DDC15-586C-4E7B-981F-9074F3B7AB29}" srcId="{643220A9-D606-4F12-85C1-2F156FB869D6}" destId="{DAF659A3-FDC8-404E-A963-42888A427CEC}" srcOrd="0" destOrd="0" parTransId="{C141055E-EB3F-4C0F-80ED-FDB5CA706D50}" sibTransId="{FEA210ED-2A32-4808-AF76-0435CA8DAE4C}"/>
    <dgm:cxn modelId="{14EEB64A-5202-410D-AF70-CBC86BAF0CF9}" type="presOf" srcId="{5D632517-BEAF-458B-9F97-51E988FD44FD}" destId="{0DF4E767-A709-49E1-907A-66C5C7792167}" srcOrd="0" destOrd="0" presId="urn:microsoft.com/office/officeart/2016/7/layout/VerticalHollowActionList"/>
    <dgm:cxn modelId="{E7A6B675-BA9A-4EFA-AFAD-CA4150D53D60}" srcId="{E9F4853D-ECC5-4BBF-B12D-9F73B1A5A08B}" destId="{5D632517-BEAF-458B-9F97-51E988FD44FD}" srcOrd="0" destOrd="0" parTransId="{6ADFC0AD-51DD-48AF-888C-2F6A7114C541}" sibTransId="{A218D323-264D-47D2-9DC0-F72C9D3C0895}"/>
    <dgm:cxn modelId="{97BEC57B-1077-4807-B4E6-8EC78D8BB202}" type="presOf" srcId="{643220A9-D606-4F12-85C1-2F156FB869D6}" destId="{6781AC62-C7F3-4E4E-8AAB-8E3CB49D9FEB}" srcOrd="0" destOrd="0" presId="urn:microsoft.com/office/officeart/2016/7/layout/VerticalHollowActionList"/>
    <dgm:cxn modelId="{702FA391-6602-47C5-A025-624C4930CCB7}" srcId="{643220A9-D606-4F12-85C1-2F156FB869D6}" destId="{384D4BF2-FD32-40F9-9E51-619FD8A7AE16}" srcOrd="1" destOrd="0" parTransId="{2AE98A99-ED86-47D6-A766-9CBC9886878F}" sibTransId="{49FD4648-FFD6-43F0-B870-11A9AC6DE190}"/>
    <dgm:cxn modelId="{1A65D6AA-AF83-4893-84D5-24417832ADC0}" type="presOf" srcId="{DAF659A3-FDC8-404E-A963-42888A427CEC}" destId="{9B423F47-2C12-4D13-B08F-0BF02B72A3A6}" srcOrd="0" destOrd="0" presId="urn:microsoft.com/office/officeart/2016/7/layout/VerticalHollowActionList"/>
    <dgm:cxn modelId="{B9417CB6-5B79-43FC-8D67-C7087D45C933}" srcId="{643220A9-D606-4F12-85C1-2F156FB869D6}" destId="{E9F4853D-ECC5-4BBF-B12D-9F73B1A5A08B}" srcOrd="2" destOrd="0" parTransId="{21D8DF56-E633-4734-A9F2-07814B6964E6}" sibTransId="{3F29D827-2F71-4239-8142-1CD4F5DF2492}"/>
    <dgm:cxn modelId="{26D51DBA-8D0E-41C2-95BA-392038425A4E}" srcId="{384D4BF2-FD32-40F9-9E51-619FD8A7AE16}" destId="{417EF372-DA27-4262-98C8-6A93B99787BC}" srcOrd="0" destOrd="0" parTransId="{27ADBC91-1E94-4B28-AE83-149384596AB3}" sibTransId="{323F8388-1FEC-4011-88D7-3D0D87FDF687}"/>
    <dgm:cxn modelId="{EDE3CBBF-DD44-4D40-84CD-F747FBDF891C}" srcId="{DAF659A3-FDC8-404E-A963-42888A427CEC}" destId="{B3D5F01B-EDDB-470D-8502-04E07FC9244D}" srcOrd="0" destOrd="0" parTransId="{C168ECFE-DEE9-4E46-9144-DF0A5E333875}" sibTransId="{9DC245BD-F9C9-4EFE-9AC5-AD9DCB24E53C}"/>
    <dgm:cxn modelId="{CAA7C5D5-2EFD-4653-9F43-8B3C3FAEBD0F}" type="presOf" srcId="{417EF372-DA27-4262-98C8-6A93B99787BC}" destId="{218112DE-1C2B-415B-ABD6-9BA0F057F698}" srcOrd="0" destOrd="0" presId="urn:microsoft.com/office/officeart/2016/7/layout/VerticalHollowActionList"/>
    <dgm:cxn modelId="{6F5B92DD-4A9D-433D-AE90-D7894B93BA61}" type="presOf" srcId="{E9F4853D-ECC5-4BBF-B12D-9F73B1A5A08B}" destId="{D8ECF317-C94D-428F-968D-C42154A034D9}" srcOrd="0" destOrd="0" presId="urn:microsoft.com/office/officeart/2016/7/layout/VerticalHollowActionList"/>
    <dgm:cxn modelId="{38B5A4E1-592B-43C4-9913-551D12D983C8}" type="presOf" srcId="{384D4BF2-FD32-40F9-9E51-619FD8A7AE16}" destId="{99AFA8B5-9C85-40CE-A271-6A709C24EBBB}" srcOrd="0" destOrd="0" presId="urn:microsoft.com/office/officeart/2016/7/layout/VerticalHollowActionList"/>
    <dgm:cxn modelId="{F30F2E35-5ADF-4D84-A0F0-74CF0BE1882D}" type="presParOf" srcId="{6781AC62-C7F3-4E4E-8AAB-8E3CB49D9FEB}" destId="{A8649DE9-F628-441E-884D-41D06270F066}" srcOrd="0" destOrd="0" presId="urn:microsoft.com/office/officeart/2016/7/layout/VerticalHollowActionList"/>
    <dgm:cxn modelId="{949F5C6D-B893-4D9E-BA49-B93CD303CF28}" type="presParOf" srcId="{A8649DE9-F628-441E-884D-41D06270F066}" destId="{9B423F47-2C12-4D13-B08F-0BF02B72A3A6}" srcOrd="0" destOrd="0" presId="urn:microsoft.com/office/officeart/2016/7/layout/VerticalHollowActionList"/>
    <dgm:cxn modelId="{F31A1573-77ED-4CC6-A7F0-1A2FBB62A289}" type="presParOf" srcId="{A8649DE9-F628-441E-884D-41D06270F066}" destId="{AC31CA0F-BA3B-49E7-BAA0-E0B1460CF344}" srcOrd="1" destOrd="0" presId="urn:microsoft.com/office/officeart/2016/7/layout/VerticalHollowActionList"/>
    <dgm:cxn modelId="{60C20731-CEF4-47F4-89EC-394AB44B75FD}" type="presParOf" srcId="{6781AC62-C7F3-4E4E-8AAB-8E3CB49D9FEB}" destId="{1D6327A3-2E45-4CDF-A5B5-2DAF0BE6A69F}" srcOrd="1" destOrd="0" presId="urn:microsoft.com/office/officeart/2016/7/layout/VerticalHollowActionList"/>
    <dgm:cxn modelId="{F8A32DAF-A4E6-4525-8AAD-2F2FB3235287}" type="presParOf" srcId="{6781AC62-C7F3-4E4E-8AAB-8E3CB49D9FEB}" destId="{BB475A22-C060-4893-9E8E-0342DF70B967}" srcOrd="2" destOrd="0" presId="urn:microsoft.com/office/officeart/2016/7/layout/VerticalHollowActionList"/>
    <dgm:cxn modelId="{F9359419-B91C-4247-BFF5-7090F2EBAC37}" type="presParOf" srcId="{BB475A22-C060-4893-9E8E-0342DF70B967}" destId="{99AFA8B5-9C85-40CE-A271-6A709C24EBBB}" srcOrd="0" destOrd="0" presId="urn:microsoft.com/office/officeart/2016/7/layout/VerticalHollowActionList"/>
    <dgm:cxn modelId="{5479AAA9-7990-474C-9093-C030D64BE4CE}" type="presParOf" srcId="{BB475A22-C060-4893-9E8E-0342DF70B967}" destId="{218112DE-1C2B-415B-ABD6-9BA0F057F698}" srcOrd="1" destOrd="0" presId="urn:microsoft.com/office/officeart/2016/7/layout/VerticalHollowActionList"/>
    <dgm:cxn modelId="{389F25BB-C66C-4528-BADF-CC58923A6A0C}" type="presParOf" srcId="{6781AC62-C7F3-4E4E-8AAB-8E3CB49D9FEB}" destId="{13801111-8AFD-4138-B5E4-F2F9FFDC3580}" srcOrd="3" destOrd="0" presId="urn:microsoft.com/office/officeart/2016/7/layout/VerticalHollowActionList"/>
    <dgm:cxn modelId="{BDED6C9B-83C6-471D-B3E1-5942580A8E7F}" type="presParOf" srcId="{6781AC62-C7F3-4E4E-8AAB-8E3CB49D9FEB}" destId="{F706534E-381A-4FB3-B125-8509832AD45C}" srcOrd="4" destOrd="0" presId="urn:microsoft.com/office/officeart/2016/7/layout/VerticalHollowActionList"/>
    <dgm:cxn modelId="{AB541BE8-16F2-4D45-AE39-A71B3EB95C2A}" type="presParOf" srcId="{F706534E-381A-4FB3-B125-8509832AD45C}" destId="{D8ECF317-C94D-428F-968D-C42154A034D9}" srcOrd="0" destOrd="0" presId="urn:microsoft.com/office/officeart/2016/7/layout/VerticalHollowActionList"/>
    <dgm:cxn modelId="{CA03B7F4-7EB6-4A0B-9709-FA94E238A534}" type="presParOf" srcId="{F706534E-381A-4FB3-B125-8509832AD45C}" destId="{0DF4E767-A709-49E1-907A-66C5C7792167}" srcOrd="1" destOrd="0" presId="urn:microsoft.com/office/officeart/2016/7/layout/VerticalHollow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482FE486-79DD-4B77-9CF0-ED62EFBF6BA6}" type="doc">
      <dgm:prSet loTypeId="urn:microsoft.com/office/officeart/2018/2/layout/IconVerticalSolidList" loCatId="icon" qsTypeId="urn:microsoft.com/office/officeart/2005/8/quickstyle/simple1#187" qsCatId="simple" csTypeId="urn:microsoft.com/office/officeart/2005/8/colors/accent1_2#187" csCatId="accent1" phldr="1"/>
      <dgm:spPr/>
      <dgm:t>
        <a:bodyPr/>
        <a:lstStyle/>
        <a:p>
          <a:endParaRPr lang="en-US"/>
        </a:p>
      </dgm:t>
    </dgm:pt>
    <dgm:pt modelId="{A33B373E-F463-4EB6-A6DC-3BA2A310334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Innovation Challenge: Convert one dependency into a locally owned capability-building pathway.</a:t>
          </a:r>
        </a:p>
      </dgm:t>
    </dgm:pt>
    <dgm:pt modelId="{0BD535C9-41FE-4858-9606-395C22EB7757}" type="parTrans" cxnId="{AB7FE4F3-7D76-4874-B1D1-F3BBAAD0FCBE}">
      <dgm:prSet/>
      <dgm:spPr/>
      <dgm:t>
        <a:bodyPr/>
        <a:lstStyle/>
        <a:p>
          <a:endParaRPr lang="en-US"/>
        </a:p>
      </dgm:t>
    </dgm:pt>
    <dgm:pt modelId="{7065D941-AE64-4863-83E3-04400E01AA20}" type="sibTrans" cxnId="{AB7FE4F3-7D76-4874-B1D1-F3BBAAD0FCBE}">
      <dgm:prSet/>
      <dgm:spPr/>
      <dgm:t>
        <a:bodyPr/>
        <a:lstStyle/>
        <a:p>
          <a:endParaRPr lang="en-US"/>
        </a:p>
      </dgm:t>
    </dgm:pt>
    <dgm:pt modelId="{06C47859-486E-46B6-B38D-71D3D7A024D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Require evidence: separate observed facts from interpretation.</a:t>
          </a:r>
        </a:p>
      </dgm:t>
    </dgm:pt>
    <dgm:pt modelId="{ABFA516B-AE02-4CED-AF51-B1F849202BAB}" type="parTrans" cxnId="{B5190BA5-C998-4775-8862-AF57E9168929}">
      <dgm:prSet/>
      <dgm:spPr/>
      <dgm:t>
        <a:bodyPr/>
        <a:lstStyle/>
        <a:p>
          <a:endParaRPr lang="en-US"/>
        </a:p>
      </dgm:t>
    </dgm:pt>
    <dgm:pt modelId="{F1EFAFC4-E42B-437F-BD3B-A1D0E6416175}" type="sibTrans" cxnId="{B5190BA5-C998-4775-8862-AF57E9168929}">
      <dgm:prSet/>
      <dgm:spPr/>
      <dgm:t>
        <a:bodyPr/>
        <a:lstStyle/>
        <a:p>
          <a:endParaRPr lang="en-US"/>
        </a:p>
      </dgm:t>
    </dgm:pt>
    <dgm:pt modelId="{96A9C608-3384-4768-9210-71687A7E3D6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Require counter-argument: what alternative explanation could account for the same problem?</a:t>
          </a:r>
        </a:p>
      </dgm:t>
    </dgm:pt>
    <dgm:pt modelId="{A1C56AF8-0CF4-4599-BBB4-75E48BFDB771}" type="parTrans" cxnId="{1264594E-6ACB-4355-8422-A12ECBBEC986}">
      <dgm:prSet/>
      <dgm:spPr/>
      <dgm:t>
        <a:bodyPr/>
        <a:lstStyle/>
        <a:p>
          <a:endParaRPr lang="en-US"/>
        </a:p>
      </dgm:t>
    </dgm:pt>
    <dgm:pt modelId="{7B157019-CB1D-4D15-A2F3-C9ACC064AA26}" type="sibTrans" cxnId="{1264594E-6ACB-4355-8422-A12ECBBEC986}">
      <dgm:prSet/>
      <dgm:spPr/>
      <dgm:t>
        <a:bodyPr/>
        <a:lstStyle/>
        <a:p>
          <a:endParaRPr lang="en-US"/>
        </a:p>
      </dgm:t>
    </dgm:pt>
    <dgm:pt modelId="{FAD9D31E-8C50-4DD2-8B24-7A9C041BE3C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End with one institutional change and one leadership/mindset change.</a:t>
          </a:r>
        </a:p>
      </dgm:t>
    </dgm:pt>
    <dgm:pt modelId="{432071A2-1964-43EB-8AA7-1DC4518566FE}" type="parTrans" cxnId="{F150707B-B20C-4EE5-870D-9AE35334B929}">
      <dgm:prSet/>
      <dgm:spPr/>
      <dgm:t>
        <a:bodyPr/>
        <a:lstStyle/>
        <a:p>
          <a:endParaRPr lang="en-US"/>
        </a:p>
      </dgm:t>
    </dgm:pt>
    <dgm:pt modelId="{0EC9D4E2-A5A3-47BD-A382-8EDA4D305305}" type="sibTrans" cxnId="{F150707B-B20C-4EE5-870D-9AE35334B929}">
      <dgm:prSet/>
      <dgm:spPr/>
      <dgm:t>
        <a:bodyPr/>
        <a:lstStyle/>
        <a:p>
          <a:endParaRPr lang="en-US"/>
        </a:p>
      </dgm:t>
    </dgm:pt>
    <dgm:pt modelId="{D52E0783-F6CC-4149-A9FE-F1C8A8633CC0}" type="pres">
      <dgm:prSet presAssocID="{482FE486-79DD-4B77-9CF0-ED62EFBF6BA6}" presName="root" presStyleCnt="0">
        <dgm:presLayoutVars>
          <dgm:dir/>
          <dgm:resizeHandles val="exact"/>
        </dgm:presLayoutVars>
      </dgm:prSet>
      <dgm:spPr/>
    </dgm:pt>
    <dgm:pt modelId="{597D587F-D1C0-470A-B107-2D093D606027}" type="pres">
      <dgm:prSet presAssocID="{A33B373E-F463-4EB6-A6DC-3BA2A310334B}" presName="compNode" presStyleCnt="0"/>
      <dgm:spPr/>
    </dgm:pt>
    <dgm:pt modelId="{789F2F25-1396-4810-A420-09C78C67B6A2}" type="pres">
      <dgm:prSet presAssocID="{A33B373E-F463-4EB6-A6DC-3BA2A310334B}" presName="bgRect" presStyleLbl="bgShp" presStyleIdx="0" presStyleCnt="4"/>
      <dgm:spPr/>
    </dgm:pt>
    <dgm:pt modelId="{F5D2E45E-5441-47E7-A287-84F1085E1BCE}" type="pres">
      <dgm:prSet presAssocID="{A33B373E-F463-4EB6-A6DC-3BA2A310334B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Network"/>
        </a:ext>
      </dgm:extLst>
    </dgm:pt>
    <dgm:pt modelId="{737F7EBE-3C0F-49DC-AB7D-00EB2D9C9BB9}" type="pres">
      <dgm:prSet presAssocID="{A33B373E-F463-4EB6-A6DC-3BA2A310334B}" presName="spaceRect" presStyleCnt="0"/>
      <dgm:spPr/>
    </dgm:pt>
    <dgm:pt modelId="{722D0B50-A3D6-434B-ACDB-8201F4F28E24}" type="pres">
      <dgm:prSet presAssocID="{A33B373E-F463-4EB6-A6DC-3BA2A310334B}" presName="parTx" presStyleLbl="revTx" presStyleIdx="0" presStyleCnt="4">
        <dgm:presLayoutVars>
          <dgm:chMax val="0"/>
          <dgm:chPref val="0"/>
        </dgm:presLayoutVars>
      </dgm:prSet>
      <dgm:spPr/>
    </dgm:pt>
    <dgm:pt modelId="{8BF05E58-8207-4662-96B5-E1368E15721F}" type="pres">
      <dgm:prSet presAssocID="{7065D941-AE64-4863-83E3-04400E01AA20}" presName="sibTrans" presStyleCnt="0"/>
      <dgm:spPr/>
    </dgm:pt>
    <dgm:pt modelId="{F3D9E3DC-1F50-498D-B606-3C9F8FB7AABF}" type="pres">
      <dgm:prSet presAssocID="{06C47859-486E-46B6-B38D-71D3D7A024DD}" presName="compNode" presStyleCnt="0"/>
      <dgm:spPr/>
    </dgm:pt>
    <dgm:pt modelId="{77DB4878-EF0B-4F44-A381-93ADCBF4DE8D}" type="pres">
      <dgm:prSet presAssocID="{06C47859-486E-46B6-B38D-71D3D7A024DD}" presName="bgRect" presStyleLbl="bgShp" presStyleIdx="1" presStyleCnt="4"/>
      <dgm:spPr/>
    </dgm:pt>
    <dgm:pt modelId="{D4D5CC3C-4F9C-42E5-81E0-7CEB9085E1C8}" type="pres">
      <dgm:prSet presAssocID="{06C47859-486E-46B6-B38D-71D3D7A024DD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B869B5EF-AE3F-4C94-A68C-C34C6D4CBB83}" type="pres">
      <dgm:prSet presAssocID="{06C47859-486E-46B6-B38D-71D3D7A024DD}" presName="spaceRect" presStyleCnt="0"/>
      <dgm:spPr/>
    </dgm:pt>
    <dgm:pt modelId="{B266D9C0-AFD7-47FB-9AA2-AE210921F8F7}" type="pres">
      <dgm:prSet presAssocID="{06C47859-486E-46B6-B38D-71D3D7A024DD}" presName="parTx" presStyleLbl="revTx" presStyleIdx="1" presStyleCnt="4">
        <dgm:presLayoutVars>
          <dgm:chMax val="0"/>
          <dgm:chPref val="0"/>
        </dgm:presLayoutVars>
      </dgm:prSet>
      <dgm:spPr/>
    </dgm:pt>
    <dgm:pt modelId="{624290D3-883F-4C90-8395-8D900E9A8A9A}" type="pres">
      <dgm:prSet presAssocID="{F1EFAFC4-E42B-437F-BD3B-A1D0E6416175}" presName="sibTrans" presStyleCnt="0"/>
      <dgm:spPr/>
    </dgm:pt>
    <dgm:pt modelId="{9FCAB6A2-8A7D-4D86-BC93-4A19552B4BDE}" type="pres">
      <dgm:prSet presAssocID="{96A9C608-3384-4768-9210-71687A7E3D61}" presName="compNode" presStyleCnt="0"/>
      <dgm:spPr/>
    </dgm:pt>
    <dgm:pt modelId="{1C2E43F0-DBE8-4CF4-B7CC-33A967B76771}" type="pres">
      <dgm:prSet presAssocID="{96A9C608-3384-4768-9210-71687A7E3D61}" presName="bgRect" presStyleLbl="bgShp" presStyleIdx="2" presStyleCnt="4"/>
      <dgm:spPr/>
    </dgm:pt>
    <dgm:pt modelId="{0D83003A-96E3-4C8C-8086-A482E8C787ED}" type="pres">
      <dgm:prSet presAssocID="{96A9C608-3384-4768-9210-71687A7E3D61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Question mark"/>
        </a:ext>
      </dgm:extLst>
    </dgm:pt>
    <dgm:pt modelId="{494AC737-792A-43F6-B4E6-344DD659D879}" type="pres">
      <dgm:prSet presAssocID="{96A9C608-3384-4768-9210-71687A7E3D61}" presName="spaceRect" presStyleCnt="0"/>
      <dgm:spPr/>
    </dgm:pt>
    <dgm:pt modelId="{1EBA2EE1-741E-4D93-82F6-0EBE5DB723B2}" type="pres">
      <dgm:prSet presAssocID="{96A9C608-3384-4768-9210-71687A7E3D61}" presName="parTx" presStyleLbl="revTx" presStyleIdx="2" presStyleCnt="4">
        <dgm:presLayoutVars>
          <dgm:chMax val="0"/>
          <dgm:chPref val="0"/>
        </dgm:presLayoutVars>
      </dgm:prSet>
      <dgm:spPr/>
    </dgm:pt>
    <dgm:pt modelId="{D20B88DD-521B-47B5-8583-2A662BFE4805}" type="pres">
      <dgm:prSet presAssocID="{7B157019-CB1D-4D15-A2F3-C9ACC064AA26}" presName="sibTrans" presStyleCnt="0"/>
      <dgm:spPr/>
    </dgm:pt>
    <dgm:pt modelId="{A5055E9C-AFE6-416A-BCB5-F31361E6DF20}" type="pres">
      <dgm:prSet presAssocID="{FAD9D31E-8C50-4DD2-8B24-7A9C041BE3C4}" presName="compNode" presStyleCnt="0"/>
      <dgm:spPr/>
    </dgm:pt>
    <dgm:pt modelId="{77F81636-3EB7-4766-8B31-8B8235CEBAE0}" type="pres">
      <dgm:prSet presAssocID="{FAD9D31E-8C50-4DD2-8B24-7A9C041BE3C4}" presName="bgRect" presStyleLbl="bgShp" presStyleIdx="3" presStyleCnt="4"/>
      <dgm:spPr/>
    </dgm:pt>
    <dgm:pt modelId="{1EF3A0F8-59A0-40DF-9734-ECB599FFF812}" type="pres">
      <dgm:prSet presAssocID="{FAD9D31E-8C50-4DD2-8B24-7A9C041BE3C4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aptain"/>
        </a:ext>
      </dgm:extLst>
    </dgm:pt>
    <dgm:pt modelId="{DBEB3981-5B14-4846-B100-207F5377A5A6}" type="pres">
      <dgm:prSet presAssocID="{FAD9D31E-8C50-4DD2-8B24-7A9C041BE3C4}" presName="spaceRect" presStyleCnt="0"/>
      <dgm:spPr/>
    </dgm:pt>
    <dgm:pt modelId="{5913AC9E-44B2-491E-AC25-86D64BEFFDBB}" type="pres">
      <dgm:prSet presAssocID="{FAD9D31E-8C50-4DD2-8B24-7A9C041BE3C4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9608700E-BA95-47C7-8780-899F6045EF97}" type="presOf" srcId="{482FE486-79DD-4B77-9CF0-ED62EFBF6BA6}" destId="{D52E0783-F6CC-4149-A9FE-F1C8A8633CC0}" srcOrd="0" destOrd="0" presId="urn:microsoft.com/office/officeart/2018/2/layout/IconVerticalSolidList"/>
    <dgm:cxn modelId="{F68D5818-30C2-49D8-9FC9-17ECAF2E2167}" type="presOf" srcId="{FAD9D31E-8C50-4DD2-8B24-7A9C041BE3C4}" destId="{5913AC9E-44B2-491E-AC25-86D64BEFFDBB}" srcOrd="0" destOrd="0" presId="urn:microsoft.com/office/officeart/2018/2/layout/IconVerticalSolidList"/>
    <dgm:cxn modelId="{1FF6FC40-EE00-48CD-828A-328355988FD3}" type="presOf" srcId="{06C47859-486E-46B6-B38D-71D3D7A024DD}" destId="{B266D9C0-AFD7-47FB-9AA2-AE210921F8F7}" srcOrd="0" destOrd="0" presId="urn:microsoft.com/office/officeart/2018/2/layout/IconVerticalSolidList"/>
    <dgm:cxn modelId="{1264594E-6ACB-4355-8422-A12ECBBEC986}" srcId="{482FE486-79DD-4B77-9CF0-ED62EFBF6BA6}" destId="{96A9C608-3384-4768-9210-71687A7E3D61}" srcOrd="2" destOrd="0" parTransId="{A1C56AF8-0CF4-4599-BBB4-75E48BFDB771}" sibTransId="{7B157019-CB1D-4D15-A2F3-C9ACC064AA26}"/>
    <dgm:cxn modelId="{F150707B-B20C-4EE5-870D-9AE35334B929}" srcId="{482FE486-79DD-4B77-9CF0-ED62EFBF6BA6}" destId="{FAD9D31E-8C50-4DD2-8B24-7A9C041BE3C4}" srcOrd="3" destOrd="0" parTransId="{432071A2-1964-43EB-8AA7-1DC4518566FE}" sibTransId="{0EC9D4E2-A5A3-47BD-A382-8EDA4D305305}"/>
    <dgm:cxn modelId="{4F640288-452D-4543-8261-EC7B6B9697DB}" type="presOf" srcId="{96A9C608-3384-4768-9210-71687A7E3D61}" destId="{1EBA2EE1-741E-4D93-82F6-0EBE5DB723B2}" srcOrd="0" destOrd="0" presId="urn:microsoft.com/office/officeart/2018/2/layout/IconVerticalSolidList"/>
    <dgm:cxn modelId="{A0C84EA4-F182-4919-B674-3537123E0D59}" type="presOf" srcId="{A33B373E-F463-4EB6-A6DC-3BA2A310334B}" destId="{722D0B50-A3D6-434B-ACDB-8201F4F28E24}" srcOrd="0" destOrd="0" presId="urn:microsoft.com/office/officeart/2018/2/layout/IconVerticalSolidList"/>
    <dgm:cxn modelId="{B5190BA5-C998-4775-8862-AF57E9168929}" srcId="{482FE486-79DD-4B77-9CF0-ED62EFBF6BA6}" destId="{06C47859-486E-46B6-B38D-71D3D7A024DD}" srcOrd="1" destOrd="0" parTransId="{ABFA516B-AE02-4CED-AF51-B1F849202BAB}" sibTransId="{F1EFAFC4-E42B-437F-BD3B-A1D0E6416175}"/>
    <dgm:cxn modelId="{AB7FE4F3-7D76-4874-B1D1-F3BBAAD0FCBE}" srcId="{482FE486-79DD-4B77-9CF0-ED62EFBF6BA6}" destId="{A33B373E-F463-4EB6-A6DC-3BA2A310334B}" srcOrd="0" destOrd="0" parTransId="{0BD535C9-41FE-4858-9606-395C22EB7757}" sibTransId="{7065D941-AE64-4863-83E3-04400E01AA20}"/>
    <dgm:cxn modelId="{A4226F54-88DF-43D6-8102-6083C3D1F179}" type="presParOf" srcId="{D52E0783-F6CC-4149-A9FE-F1C8A8633CC0}" destId="{597D587F-D1C0-470A-B107-2D093D606027}" srcOrd="0" destOrd="0" presId="urn:microsoft.com/office/officeart/2018/2/layout/IconVerticalSolidList"/>
    <dgm:cxn modelId="{B187C947-1517-4EF6-9BC8-F13C7FC83416}" type="presParOf" srcId="{597D587F-D1C0-470A-B107-2D093D606027}" destId="{789F2F25-1396-4810-A420-09C78C67B6A2}" srcOrd="0" destOrd="0" presId="urn:microsoft.com/office/officeart/2018/2/layout/IconVerticalSolidList"/>
    <dgm:cxn modelId="{CD531AEF-C25B-4250-B596-68335665199F}" type="presParOf" srcId="{597D587F-D1C0-470A-B107-2D093D606027}" destId="{F5D2E45E-5441-47E7-A287-84F1085E1BCE}" srcOrd="1" destOrd="0" presId="urn:microsoft.com/office/officeart/2018/2/layout/IconVerticalSolidList"/>
    <dgm:cxn modelId="{E8DCFAFA-8EBB-44B3-BD2D-9F3C5296894F}" type="presParOf" srcId="{597D587F-D1C0-470A-B107-2D093D606027}" destId="{737F7EBE-3C0F-49DC-AB7D-00EB2D9C9BB9}" srcOrd="2" destOrd="0" presId="urn:microsoft.com/office/officeart/2018/2/layout/IconVerticalSolidList"/>
    <dgm:cxn modelId="{C6A20875-A6C2-49D6-81DC-2D1DC9F61E02}" type="presParOf" srcId="{597D587F-D1C0-470A-B107-2D093D606027}" destId="{722D0B50-A3D6-434B-ACDB-8201F4F28E24}" srcOrd="3" destOrd="0" presId="urn:microsoft.com/office/officeart/2018/2/layout/IconVerticalSolidList"/>
    <dgm:cxn modelId="{252E0A80-FD31-4828-A148-FC834F811798}" type="presParOf" srcId="{D52E0783-F6CC-4149-A9FE-F1C8A8633CC0}" destId="{8BF05E58-8207-4662-96B5-E1368E15721F}" srcOrd="1" destOrd="0" presId="urn:microsoft.com/office/officeart/2018/2/layout/IconVerticalSolidList"/>
    <dgm:cxn modelId="{1C567348-860B-4E9D-AAE7-70D5372010E1}" type="presParOf" srcId="{D52E0783-F6CC-4149-A9FE-F1C8A8633CC0}" destId="{F3D9E3DC-1F50-498D-B606-3C9F8FB7AABF}" srcOrd="2" destOrd="0" presId="urn:microsoft.com/office/officeart/2018/2/layout/IconVerticalSolidList"/>
    <dgm:cxn modelId="{A84151C1-0D0E-4BE2-B612-97D0D491D644}" type="presParOf" srcId="{F3D9E3DC-1F50-498D-B606-3C9F8FB7AABF}" destId="{77DB4878-EF0B-4F44-A381-93ADCBF4DE8D}" srcOrd="0" destOrd="0" presId="urn:microsoft.com/office/officeart/2018/2/layout/IconVerticalSolidList"/>
    <dgm:cxn modelId="{4DEA40E6-0070-41DB-B3A3-8A89B546C924}" type="presParOf" srcId="{F3D9E3DC-1F50-498D-B606-3C9F8FB7AABF}" destId="{D4D5CC3C-4F9C-42E5-81E0-7CEB9085E1C8}" srcOrd="1" destOrd="0" presId="urn:microsoft.com/office/officeart/2018/2/layout/IconVerticalSolidList"/>
    <dgm:cxn modelId="{05AE29B2-6BC6-4456-A08A-D5CB5B963CC8}" type="presParOf" srcId="{F3D9E3DC-1F50-498D-B606-3C9F8FB7AABF}" destId="{B869B5EF-AE3F-4C94-A68C-C34C6D4CBB83}" srcOrd="2" destOrd="0" presId="urn:microsoft.com/office/officeart/2018/2/layout/IconVerticalSolidList"/>
    <dgm:cxn modelId="{2CDBF06F-A089-49E3-972A-44B036280955}" type="presParOf" srcId="{F3D9E3DC-1F50-498D-B606-3C9F8FB7AABF}" destId="{B266D9C0-AFD7-47FB-9AA2-AE210921F8F7}" srcOrd="3" destOrd="0" presId="urn:microsoft.com/office/officeart/2018/2/layout/IconVerticalSolidList"/>
    <dgm:cxn modelId="{97F0B285-FE31-4CBC-83AC-DC9915A523E9}" type="presParOf" srcId="{D52E0783-F6CC-4149-A9FE-F1C8A8633CC0}" destId="{624290D3-883F-4C90-8395-8D900E9A8A9A}" srcOrd="3" destOrd="0" presId="urn:microsoft.com/office/officeart/2018/2/layout/IconVerticalSolidList"/>
    <dgm:cxn modelId="{C3738DE6-22E4-485F-B452-0A53E3FA5043}" type="presParOf" srcId="{D52E0783-F6CC-4149-A9FE-F1C8A8633CC0}" destId="{9FCAB6A2-8A7D-4D86-BC93-4A19552B4BDE}" srcOrd="4" destOrd="0" presId="urn:microsoft.com/office/officeart/2018/2/layout/IconVerticalSolidList"/>
    <dgm:cxn modelId="{8D2AF8D7-BF8D-4476-8C68-B2779A22E3DA}" type="presParOf" srcId="{9FCAB6A2-8A7D-4D86-BC93-4A19552B4BDE}" destId="{1C2E43F0-DBE8-4CF4-B7CC-33A967B76771}" srcOrd="0" destOrd="0" presId="urn:microsoft.com/office/officeart/2018/2/layout/IconVerticalSolidList"/>
    <dgm:cxn modelId="{153AC993-41BB-499C-B7A5-5B1159C4D374}" type="presParOf" srcId="{9FCAB6A2-8A7D-4D86-BC93-4A19552B4BDE}" destId="{0D83003A-96E3-4C8C-8086-A482E8C787ED}" srcOrd="1" destOrd="0" presId="urn:microsoft.com/office/officeart/2018/2/layout/IconVerticalSolidList"/>
    <dgm:cxn modelId="{8CF8218B-4AB8-4D58-9C3E-385BD5D91C1F}" type="presParOf" srcId="{9FCAB6A2-8A7D-4D86-BC93-4A19552B4BDE}" destId="{494AC737-792A-43F6-B4E6-344DD659D879}" srcOrd="2" destOrd="0" presId="urn:microsoft.com/office/officeart/2018/2/layout/IconVerticalSolidList"/>
    <dgm:cxn modelId="{D5D23DC8-8939-49DB-AF14-BFBF9C1FC92A}" type="presParOf" srcId="{9FCAB6A2-8A7D-4D86-BC93-4A19552B4BDE}" destId="{1EBA2EE1-741E-4D93-82F6-0EBE5DB723B2}" srcOrd="3" destOrd="0" presId="urn:microsoft.com/office/officeart/2018/2/layout/IconVerticalSolidList"/>
    <dgm:cxn modelId="{C36067AF-34CD-4246-BC95-F7977E4BF7A8}" type="presParOf" srcId="{D52E0783-F6CC-4149-A9FE-F1C8A8633CC0}" destId="{D20B88DD-521B-47B5-8583-2A662BFE4805}" srcOrd="5" destOrd="0" presId="urn:microsoft.com/office/officeart/2018/2/layout/IconVerticalSolidList"/>
    <dgm:cxn modelId="{2A264A07-0D2D-47A4-BB10-43AA833470B1}" type="presParOf" srcId="{D52E0783-F6CC-4149-A9FE-F1C8A8633CC0}" destId="{A5055E9C-AFE6-416A-BCB5-F31361E6DF20}" srcOrd="6" destOrd="0" presId="urn:microsoft.com/office/officeart/2018/2/layout/IconVerticalSolidList"/>
    <dgm:cxn modelId="{25C55037-02A8-40BC-88EE-C5BDBB2F43E0}" type="presParOf" srcId="{A5055E9C-AFE6-416A-BCB5-F31361E6DF20}" destId="{77F81636-3EB7-4766-8B31-8B8235CEBAE0}" srcOrd="0" destOrd="0" presId="urn:microsoft.com/office/officeart/2018/2/layout/IconVerticalSolidList"/>
    <dgm:cxn modelId="{34E4EA08-C43D-4AF6-9D4D-EA8A7D7E7310}" type="presParOf" srcId="{A5055E9C-AFE6-416A-BCB5-F31361E6DF20}" destId="{1EF3A0F8-59A0-40DF-9734-ECB599FFF812}" srcOrd="1" destOrd="0" presId="urn:microsoft.com/office/officeart/2018/2/layout/IconVerticalSolidList"/>
    <dgm:cxn modelId="{08FB679E-BB7C-42DD-B746-988A149F3374}" type="presParOf" srcId="{A5055E9C-AFE6-416A-BCB5-F31361E6DF20}" destId="{DBEB3981-5B14-4846-B100-207F5377A5A6}" srcOrd="2" destOrd="0" presId="urn:microsoft.com/office/officeart/2018/2/layout/IconVerticalSolidList"/>
    <dgm:cxn modelId="{708098D9-494A-48E4-9FCB-8A191E4DE19A}" type="presParOf" srcId="{A5055E9C-AFE6-416A-BCB5-F31361E6DF20}" destId="{5913AC9E-44B2-491E-AC25-86D64BEFFDB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107EF7C4-49DF-41CA-8F81-0A513DCD95A8}" type="doc">
      <dgm:prSet loTypeId="urn:microsoft.com/office/officeart/2018/2/layout/IconVerticalSolidList" loCatId="icon" qsTypeId="urn:microsoft.com/office/officeart/2005/8/quickstyle/simple1#191" qsCatId="simple" csTypeId="urn:microsoft.com/office/officeart/2005/8/colors/accent1_2#191" csCatId="accent1" phldr="1"/>
      <dgm:spPr/>
      <dgm:t>
        <a:bodyPr/>
        <a:lstStyle/>
        <a:p>
          <a:endParaRPr lang="en-US"/>
        </a:p>
      </dgm:t>
    </dgm:pt>
    <dgm:pt modelId="{A651E733-CDA0-4312-B3D8-785F2881F7F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Where does the central argument of Module 11 illuminate leadership practice—and where might it oversimplify?</a:t>
          </a:r>
        </a:p>
      </dgm:t>
    </dgm:pt>
    <dgm:pt modelId="{E29B6024-75B1-4C0D-A874-FFEE361FB80A}" type="parTrans" cxnId="{DADE1B6C-BD7D-4030-B8D1-D68C0B6F55A2}">
      <dgm:prSet/>
      <dgm:spPr/>
      <dgm:t>
        <a:bodyPr/>
        <a:lstStyle/>
        <a:p>
          <a:endParaRPr lang="en-US"/>
        </a:p>
      </dgm:t>
    </dgm:pt>
    <dgm:pt modelId="{9922F50F-FFE5-4562-B226-BEF4D6C3BE40}" type="sibTrans" cxnId="{DADE1B6C-BD7D-4030-B8D1-D68C0B6F55A2}">
      <dgm:prSet/>
      <dgm:spPr/>
      <dgm:t>
        <a:bodyPr/>
        <a:lstStyle/>
        <a:p>
          <a:endParaRPr lang="en-US"/>
        </a:p>
      </dgm:t>
    </dgm:pt>
    <dgm:pt modelId="{A8772222-0CF4-4969-A137-5E21F36E1A3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How should leaders balance communal obligation with impartial justice?</a:t>
          </a:r>
        </a:p>
      </dgm:t>
    </dgm:pt>
    <dgm:pt modelId="{879AFAA3-A527-4C5F-B287-0ADBB98CF90A}" type="parTrans" cxnId="{2B8E6967-1D3B-4EE3-9694-D5BF3D310C51}">
      <dgm:prSet/>
      <dgm:spPr/>
      <dgm:t>
        <a:bodyPr/>
        <a:lstStyle/>
        <a:p>
          <a:endParaRPr lang="en-US"/>
        </a:p>
      </dgm:t>
    </dgm:pt>
    <dgm:pt modelId="{3728E823-679B-4E61-A1DE-D264DE3B9C40}" type="sibTrans" cxnId="{2B8E6967-1D3B-4EE3-9694-D5BF3D310C51}">
      <dgm:prSet/>
      <dgm:spPr/>
      <dgm:t>
        <a:bodyPr/>
        <a:lstStyle/>
        <a:p>
          <a:endParaRPr lang="en-US"/>
        </a:p>
      </dgm:t>
    </dgm:pt>
    <dgm:pt modelId="{8D33ECC9-8937-4DB4-9B00-2AA7C3D7973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Which part of the problem is within leadership agency, and which requires structural reform?</a:t>
          </a:r>
        </a:p>
      </dgm:t>
    </dgm:pt>
    <dgm:pt modelId="{D8565B1E-112E-46BD-8A57-971C2436EB57}" type="parTrans" cxnId="{EAE31F2D-4292-4F68-B040-5C6B209553A0}">
      <dgm:prSet/>
      <dgm:spPr/>
      <dgm:t>
        <a:bodyPr/>
        <a:lstStyle/>
        <a:p>
          <a:endParaRPr lang="en-US"/>
        </a:p>
      </dgm:t>
    </dgm:pt>
    <dgm:pt modelId="{6572BF8E-6A57-473E-A303-20963CFFD8B7}" type="sibTrans" cxnId="{EAE31F2D-4292-4F68-B040-5C6B209553A0}">
      <dgm:prSet/>
      <dgm:spPr/>
      <dgm:t>
        <a:bodyPr/>
        <a:lstStyle/>
        <a:p>
          <a:endParaRPr lang="en-US"/>
        </a:p>
      </dgm:t>
    </dgm:pt>
    <dgm:pt modelId="{56700F8D-0C88-4100-9F87-A02AFDE33C5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What would success look like in five years, and what evidence would demonstrate it?</a:t>
          </a:r>
        </a:p>
      </dgm:t>
    </dgm:pt>
    <dgm:pt modelId="{DC1B335D-9F9D-4696-981A-9C0B9A62675F}" type="parTrans" cxnId="{71979D6C-3EA0-485D-87F7-A30E0786BC8D}">
      <dgm:prSet/>
      <dgm:spPr/>
      <dgm:t>
        <a:bodyPr/>
        <a:lstStyle/>
        <a:p>
          <a:endParaRPr lang="en-US"/>
        </a:p>
      </dgm:t>
    </dgm:pt>
    <dgm:pt modelId="{87FF5752-1AFB-45D7-992E-626CC8D715D6}" type="sibTrans" cxnId="{71979D6C-3EA0-485D-87F7-A30E0786BC8D}">
      <dgm:prSet/>
      <dgm:spPr/>
      <dgm:t>
        <a:bodyPr/>
        <a:lstStyle/>
        <a:p>
          <a:endParaRPr lang="en-US"/>
        </a:p>
      </dgm:t>
    </dgm:pt>
    <dgm:pt modelId="{19A52CE7-8532-4CFD-BAF6-93E9E6E3C36C}" type="pres">
      <dgm:prSet presAssocID="{107EF7C4-49DF-41CA-8F81-0A513DCD95A8}" presName="root" presStyleCnt="0">
        <dgm:presLayoutVars>
          <dgm:dir/>
          <dgm:resizeHandles val="exact"/>
        </dgm:presLayoutVars>
      </dgm:prSet>
      <dgm:spPr/>
    </dgm:pt>
    <dgm:pt modelId="{54502306-066A-45A9-8E65-F2EB0DA2D988}" type="pres">
      <dgm:prSet presAssocID="{A651E733-CDA0-4312-B3D8-785F2881F7F3}" presName="compNode" presStyleCnt="0"/>
      <dgm:spPr/>
    </dgm:pt>
    <dgm:pt modelId="{4CAF1A84-808D-4A9A-AFB7-2179DEAE3B8D}" type="pres">
      <dgm:prSet presAssocID="{A651E733-CDA0-4312-B3D8-785F2881F7F3}" presName="bgRect" presStyleLbl="bgShp" presStyleIdx="0" presStyleCnt="4"/>
      <dgm:spPr/>
    </dgm:pt>
    <dgm:pt modelId="{7B0338EA-E515-43CB-8725-8C9B9E386E76}" type="pres">
      <dgm:prSet presAssocID="{A651E733-CDA0-4312-B3D8-785F2881F7F3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ghtbulb"/>
        </a:ext>
      </dgm:extLst>
    </dgm:pt>
    <dgm:pt modelId="{3917A343-5C5D-4E43-98F7-347B68C40748}" type="pres">
      <dgm:prSet presAssocID="{A651E733-CDA0-4312-B3D8-785F2881F7F3}" presName="spaceRect" presStyleCnt="0"/>
      <dgm:spPr/>
    </dgm:pt>
    <dgm:pt modelId="{F23F6333-8340-4D21-99DC-E33B5F66A288}" type="pres">
      <dgm:prSet presAssocID="{A651E733-CDA0-4312-B3D8-785F2881F7F3}" presName="parTx" presStyleLbl="revTx" presStyleIdx="0" presStyleCnt="4">
        <dgm:presLayoutVars>
          <dgm:chMax val="0"/>
          <dgm:chPref val="0"/>
        </dgm:presLayoutVars>
      </dgm:prSet>
      <dgm:spPr/>
    </dgm:pt>
    <dgm:pt modelId="{04AAF5DD-2F11-4773-A454-0DF0BA122EB8}" type="pres">
      <dgm:prSet presAssocID="{9922F50F-FFE5-4562-B226-BEF4D6C3BE40}" presName="sibTrans" presStyleCnt="0"/>
      <dgm:spPr/>
    </dgm:pt>
    <dgm:pt modelId="{9FEB67C0-65CA-4871-AE63-D026AB72CF62}" type="pres">
      <dgm:prSet presAssocID="{A8772222-0CF4-4969-A137-5E21F36E1A34}" presName="compNode" presStyleCnt="0"/>
      <dgm:spPr/>
    </dgm:pt>
    <dgm:pt modelId="{2DAA5767-4070-482F-8358-6E639F801691}" type="pres">
      <dgm:prSet presAssocID="{A8772222-0CF4-4969-A137-5E21F36E1A34}" presName="bgRect" presStyleLbl="bgShp" presStyleIdx="1" presStyleCnt="4"/>
      <dgm:spPr/>
    </dgm:pt>
    <dgm:pt modelId="{A028EDE8-D31D-45C5-8695-0917AA87E3EB}" type="pres">
      <dgm:prSet presAssocID="{A8772222-0CF4-4969-A137-5E21F36E1A34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DF7A6A3B-B96D-4327-AD79-5F2899AA5FDD}" type="pres">
      <dgm:prSet presAssocID="{A8772222-0CF4-4969-A137-5E21F36E1A34}" presName="spaceRect" presStyleCnt="0"/>
      <dgm:spPr/>
    </dgm:pt>
    <dgm:pt modelId="{12952DB7-34E9-42A9-B33F-ACA288137F8A}" type="pres">
      <dgm:prSet presAssocID="{A8772222-0CF4-4969-A137-5E21F36E1A34}" presName="parTx" presStyleLbl="revTx" presStyleIdx="1" presStyleCnt="4">
        <dgm:presLayoutVars>
          <dgm:chMax val="0"/>
          <dgm:chPref val="0"/>
        </dgm:presLayoutVars>
      </dgm:prSet>
      <dgm:spPr/>
    </dgm:pt>
    <dgm:pt modelId="{98C72FD2-DC81-4008-8365-56221B34CD83}" type="pres">
      <dgm:prSet presAssocID="{3728E823-679B-4E61-A1DE-D264DE3B9C40}" presName="sibTrans" presStyleCnt="0"/>
      <dgm:spPr/>
    </dgm:pt>
    <dgm:pt modelId="{FF8AE400-A2AB-4747-A7C1-1B1805F1AB59}" type="pres">
      <dgm:prSet presAssocID="{8D33ECC9-8937-4DB4-9B00-2AA7C3D7973B}" presName="compNode" presStyleCnt="0"/>
      <dgm:spPr/>
    </dgm:pt>
    <dgm:pt modelId="{F82F48B6-4330-4BBF-AAD5-78AAE92A957C}" type="pres">
      <dgm:prSet presAssocID="{8D33ECC9-8937-4DB4-9B00-2AA7C3D7973B}" presName="bgRect" presStyleLbl="bgShp" presStyleIdx="2" presStyleCnt="4"/>
      <dgm:spPr/>
    </dgm:pt>
    <dgm:pt modelId="{64CD468E-73B2-4087-BC99-E4A899F7DFDA}" type="pres">
      <dgm:prSet presAssocID="{8D33ECC9-8937-4DB4-9B00-2AA7C3D7973B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ranching Diagram"/>
        </a:ext>
      </dgm:extLst>
    </dgm:pt>
    <dgm:pt modelId="{5AA3125B-49B2-44F9-BBCE-2231D3784FC5}" type="pres">
      <dgm:prSet presAssocID="{8D33ECC9-8937-4DB4-9B00-2AA7C3D7973B}" presName="spaceRect" presStyleCnt="0"/>
      <dgm:spPr/>
    </dgm:pt>
    <dgm:pt modelId="{3A383C88-E7B1-493F-8461-B3FA753EA249}" type="pres">
      <dgm:prSet presAssocID="{8D33ECC9-8937-4DB4-9B00-2AA7C3D7973B}" presName="parTx" presStyleLbl="revTx" presStyleIdx="2" presStyleCnt="4">
        <dgm:presLayoutVars>
          <dgm:chMax val="0"/>
          <dgm:chPref val="0"/>
        </dgm:presLayoutVars>
      </dgm:prSet>
      <dgm:spPr/>
    </dgm:pt>
    <dgm:pt modelId="{6C7EF774-D97C-4665-813C-8F74645ECE56}" type="pres">
      <dgm:prSet presAssocID="{6572BF8E-6A57-473E-A303-20963CFFD8B7}" presName="sibTrans" presStyleCnt="0"/>
      <dgm:spPr/>
    </dgm:pt>
    <dgm:pt modelId="{CE18DDE9-C5D8-423D-B326-E7468A1273A5}" type="pres">
      <dgm:prSet presAssocID="{56700F8D-0C88-4100-9F87-A02AFDE33C5F}" presName="compNode" presStyleCnt="0"/>
      <dgm:spPr/>
    </dgm:pt>
    <dgm:pt modelId="{20C5A8E5-0F02-4E46-9119-E390BCF174A9}" type="pres">
      <dgm:prSet presAssocID="{56700F8D-0C88-4100-9F87-A02AFDE33C5F}" presName="bgRect" presStyleLbl="bgShp" presStyleIdx="3" presStyleCnt="4"/>
      <dgm:spPr/>
    </dgm:pt>
    <dgm:pt modelId="{6F80261E-6102-443A-981F-74B1150CE646}" type="pres">
      <dgm:prSet presAssocID="{56700F8D-0C88-4100-9F87-A02AFDE33C5F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E3543D76-D68A-4C09-9E01-A487DDEDDE98}" type="pres">
      <dgm:prSet presAssocID="{56700F8D-0C88-4100-9F87-A02AFDE33C5F}" presName="spaceRect" presStyleCnt="0"/>
      <dgm:spPr/>
    </dgm:pt>
    <dgm:pt modelId="{DB3C105A-ADF5-43EE-8E5E-C1D83F63ADE2}" type="pres">
      <dgm:prSet presAssocID="{56700F8D-0C88-4100-9F87-A02AFDE33C5F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E78E6800-2EBA-4E91-92D6-6E9A2135FEEE}" type="presOf" srcId="{107EF7C4-49DF-41CA-8F81-0A513DCD95A8}" destId="{19A52CE7-8532-4CFD-BAF6-93E9E6E3C36C}" srcOrd="0" destOrd="0" presId="urn:microsoft.com/office/officeart/2018/2/layout/IconVerticalSolidList"/>
    <dgm:cxn modelId="{1A8A471F-ACE2-470D-9A21-5CDB7E761D55}" type="presOf" srcId="{56700F8D-0C88-4100-9F87-A02AFDE33C5F}" destId="{DB3C105A-ADF5-43EE-8E5E-C1D83F63ADE2}" srcOrd="0" destOrd="0" presId="urn:microsoft.com/office/officeart/2018/2/layout/IconVerticalSolidList"/>
    <dgm:cxn modelId="{EAE31F2D-4292-4F68-B040-5C6B209553A0}" srcId="{107EF7C4-49DF-41CA-8F81-0A513DCD95A8}" destId="{8D33ECC9-8937-4DB4-9B00-2AA7C3D7973B}" srcOrd="2" destOrd="0" parTransId="{D8565B1E-112E-46BD-8A57-971C2436EB57}" sibTransId="{6572BF8E-6A57-473E-A303-20963CFFD8B7}"/>
    <dgm:cxn modelId="{2B8E6967-1D3B-4EE3-9694-D5BF3D310C51}" srcId="{107EF7C4-49DF-41CA-8F81-0A513DCD95A8}" destId="{A8772222-0CF4-4969-A137-5E21F36E1A34}" srcOrd="1" destOrd="0" parTransId="{879AFAA3-A527-4C5F-B287-0ADBB98CF90A}" sibTransId="{3728E823-679B-4E61-A1DE-D264DE3B9C40}"/>
    <dgm:cxn modelId="{DADE1B6C-BD7D-4030-B8D1-D68C0B6F55A2}" srcId="{107EF7C4-49DF-41CA-8F81-0A513DCD95A8}" destId="{A651E733-CDA0-4312-B3D8-785F2881F7F3}" srcOrd="0" destOrd="0" parTransId="{E29B6024-75B1-4C0D-A874-FFEE361FB80A}" sibTransId="{9922F50F-FFE5-4562-B226-BEF4D6C3BE40}"/>
    <dgm:cxn modelId="{71979D6C-3EA0-485D-87F7-A30E0786BC8D}" srcId="{107EF7C4-49DF-41CA-8F81-0A513DCD95A8}" destId="{56700F8D-0C88-4100-9F87-A02AFDE33C5F}" srcOrd="3" destOrd="0" parTransId="{DC1B335D-9F9D-4696-981A-9C0B9A62675F}" sibTransId="{87FF5752-1AFB-45D7-992E-626CC8D715D6}"/>
    <dgm:cxn modelId="{607D9E99-1A6C-446E-98DD-A166FD39ACB6}" type="presOf" srcId="{8D33ECC9-8937-4DB4-9B00-2AA7C3D7973B}" destId="{3A383C88-E7B1-493F-8461-B3FA753EA249}" srcOrd="0" destOrd="0" presId="urn:microsoft.com/office/officeart/2018/2/layout/IconVerticalSolidList"/>
    <dgm:cxn modelId="{4F1214B1-206B-492F-8D4D-8B40842D811C}" type="presOf" srcId="{A8772222-0CF4-4969-A137-5E21F36E1A34}" destId="{12952DB7-34E9-42A9-B33F-ACA288137F8A}" srcOrd="0" destOrd="0" presId="urn:microsoft.com/office/officeart/2018/2/layout/IconVerticalSolidList"/>
    <dgm:cxn modelId="{8FE84ED1-C23D-42B8-B2E5-B669C91842BF}" type="presOf" srcId="{A651E733-CDA0-4312-B3D8-785F2881F7F3}" destId="{F23F6333-8340-4D21-99DC-E33B5F66A288}" srcOrd="0" destOrd="0" presId="urn:microsoft.com/office/officeart/2018/2/layout/IconVerticalSolidList"/>
    <dgm:cxn modelId="{FE93B718-CBA4-4A16-9B43-C75050D1B2B2}" type="presParOf" srcId="{19A52CE7-8532-4CFD-BAF6-93E9E6E3C36C}" destId="{54502306-066A-45A9-8E65-F2EB0DA2D988}" srcOrd="0" destOrd="0" presId="urn:microsoft.com/office/officeart/2018/2/layout/IconVerticalSolidList"/>
    <dgm:cxn modelId="{D633235C-458E-4639-86A9-16FCDB692564}" type="presParOf" srcId="{54502306-066A-45A9-8E65-F2EB0DA2D988}" destId="{4CAF1A84-808D-4A9A-AFB7-2179DEAE3B8D}" srcOrd="0" destOrd="0" presId="urn:microsoft.com/office/officeart/2018/2/layout/IconVerticalSolidList"/>
    <dgm:cxn modelId="{52CE3C05-33BC-4D71-9635-9B040D579AA9}" type="presParOf" srcId="{54502306-066A-45A9-8E65-F2EB0DA2D988}" destId="{7B0338EA-E515-43CB-8725-8C9B9E386E76}" srcOrd="1" destOrd="0" presId="urn:microsoft.com/office/officeart/2018/2/layout/IconVerticalSolidList"/>
    <dgm:cxn modelId="{23DAF279-7A6A-43BD-A556-2301EBD045F1}" type="presParOf" srcId="{54502306-066A-45A9-8E65-F2EB0DA2D988}" destId="{3917A343-5C5D-4E43-98F7-347B68C40748}" srcOrd="2" destOrd="0" presId="urn:microsoft.com/office/officeart/2018/2/layout/IconVerticalSolidList"/>
    <dgm:cxn modelId="{90C1859D-C498-475E-A5EB-CD1B303BE3BD}" type="presParOf" srcId="{54502306-066A-45A9-8E65-F2EB0DA2D988}" destId="{F23F6333-8340-4D21-99DC-E33B5F66A288}" srcOrd="3" destOrd="0" presId="urn:microsoft.com/office/officeart/2018/2/layout/IconVerticalSolidList"/>
    <dgm:cxn modelId="{63086357-62B6-44B9-BB88-C951705A3833}" type="presParOf" srcId="{19A52CE7-8532-4CFD-BAF6-93E9E6E3C36C}" destId="{04AAF5DD-2F11-4773-A454-0DF0BA122EB8}" srcOrd="1" destOrd="0" presId="urn:microsoft.com/office/officeart/2018/2/layout/IconVerticalSolidList"/>
    <dgm:cxn modelId="{22673676-A5ED-4AE7-AE21-43D7AFF3CA90}" type="presParOf" srcId="{19A52CE7-8532-4CFD-BAF6-93E9E6E3C36C}" destId="{9FEB67C0-65CA-4871-AE63-D026AB72CF62}" srcOrd="2" destOrd="0" presId="urn:microsoft.com/office/officeart/2018/2/layout/IconVerticalSolidList"/>
    <dgm:cxn modelId="{D654E6BC-BB7F-43F7-8731-1DB89F978B02}" type="presParOf" srcId="{9FEB67C0-65CA-4871-AE63-D026AB72CF62}" destId="{2DAA5767-4070-482F-8358-6E639F801691}" srcOrd="0" destOrd="0" presId="urn:microsoft.com/office/officeart/2018/2/layout/IconVerticalSolidList"/>
    <dgm:cxn modelId="{3C566DBB-8E10-4ED6-9550-CFD41429DCB1}" type="presParOf" srcId="{9FEB67C0-65CA-4871-AE63-D026AB72CF62}" destId="{A028EDE8-D31D-45C5-8695-0917AA87E3EB}" srcOrd="1" destOrd="0" presId="urn:microsoft.com/office/officeart/2018/2/layout/IconVerticalSolidList"/>
    <dgm:cxn modelId="{08D19B19-A1D1-4404-B6DB-6EEC62CDC7D4}" type="presParOf" srcId="{9FEB67C0-65CA-4871-AE63-D026AB72CF62}" destId="{DF7A6A3B-B96D-4327-AD79-5F2899AA5FDD}" srcOrd="2" destOrd="0" presId="urn:microsoft.com/office/officeart/2018/2/layout/IconVerticalSolidList"/>
    <dgm:cxn modelId="{1989AC47-CCA0-4FC0-B882-D8C8405489A4}" type="presParOf" srcId="{9FEB67C0-65CA-4871-AE63-D026AB72CF62}" destId="{12952DB7-34E9-42A9-B33F-ACA288137F8A}" srcOrd="3" destOrd="0" presId="urn:microsoft.com/office/officeart/2018/2/layout/IconVerticalSolidList"/>
    <dgm:cxn modelId="{63FC22A8-7DDC-4F46-B4FA-A4A51546C059}" type="presParOf" srcId="{19A52CE7-8532-4CFD-BAF6-93E9E6E3C36C}" destId="{98C72FD2-DC81-4008-8365-56221B34CD83}" srcOrd="3" destOrd="0" presId="urn:microsoft.com/office/officeart/2018/2/layout/IconVerticalSolidList"/>
    <dgm:cxn modelId="{A6DE6089-A2BD-49C6-A302-58AEBD2217A8}" type="presParOf" srcId="{19A52CE7-8532-4CFD-BAF6-93E9E6E3C36C}" destId="{FF8AE400-A2AB-4747-A7C1-1B1805F1AB59}" srcOrd="4" destOrd="0" presId="urn:microsoft.com/office/officeart/2018/2/layout/IconVerticalSolidList"/>
    <dgm:cxn modelId="{26F2896E-D87C-4291-9905-5E6005236127}" type="presParOf" srcId="{FF8AE400-A2AB-4747-A7C1-1B1805F1AB59}" destId="{F82F48B6-4330-4BBF-AAD5-78AAE92A957C}" srcOrd="0" destOrd="0" presId="urn:microsoft.com/office/officeart/2018/2/layout/IconVerticalSolidList"/>
    <dgm:cxn modelId="{CA942859-5B24-4A70-95BD-4E086B44DD64}" type="presParOf" srcId="{FF8AE400-A2AB-4747-A7C1-1B1805F1AB59}" destId="{64CD468E-73B2-4087-BC99-E4A899F7DFDA}" srcOrd="1" destOrd="0" presId="urn:microsoft.com/office/officeart/2018/2/layout/IconVerticalSolidList"/>
    <dgm:cxn modelId="{C843F668-25C9-44A0-89CC-DAFF17D16ED8}" type="presParOf" srcId="{FF8AE400-A2AB-4747-A7C1-1B1805F1AB59}" destId="{5AA3125B-49B2-44F9-BBCE-2231D3784FC5}" srcOrd="2" destOrd="0" presId="urn:microsoft.com/office/officeart/2018/2/layout/IconVerticalSolidList"/>
    <dgm:cxn modelId="{37261E0E-8467-4771-B7C7-A84AE8132BB6}" type="presParOf" srcId="{FF8AE400-A2AB-4747-A7C1-1B1805F1AB59}" destId="{3A383C88-E7B1-493F-8461-B3FA753EA249}" srcOrd="3" destOrd="0" presId="urn:microsoft.com/office/officeart/2018/2/layout/IconVerticalSolidList"/>
    <dgm:cxn modelId="{0EA1860A-4FFA-4D82-B63F-CE64BF011265}" type="presParOf" srcId="{19A52CE7-8532-4CFD-BAF6-93E9E6E3C36C}" destId="{6C7EF774-D97C-4665-813C-8F74645ECE56}" srcOrd="5" destOrd="0" presId="urn:microsoft.com/office/officeart/2018/2/layout/IconVerticalSolidList"/>
    <dgm:cxn modelId="{5A841D09-1250-4E40-AFA0-788BCE186941}" type="presParOf" srcId="{19A52CE7-8532-4CFD-BAF6-93E9E6E3C36C}" destId="{CE18DDE9-C5D8-423D-B326-E7468A1273A5}" srcOrd="6" destOrd="0" presId="urn:microsoft.com/office/officeart/2018/2/layout/IconVerticalSolidList"/>
    <dgm:cxn modelId="{B0A335BD-FDEF-48D9-AAEC-98F7A5070573}" type="presParOf" srcId="{CE18DDE9-C5D8-423D-B326-E7468A1273A5}" destId="{20C5A8E5-0F02-4E46-9119-E390BCF174A9}" srcOrd="0" destOrd="0" presId="urn:microsoft.com/office/officeart/2018/2/layout/IconVerticalSolidList"/>
    <dgm:cxn modelId="{FA298CEE-6D5F-4D6B-8243-B7B7092AE337}" type="presParOf" srcId="{CE18DDE9-C5D8-423D-B326-E7468A1273A5}" destId="{6F80261E-6102-443A-981F-74B1150CE646}" srcOrd="1" destOrd="0" presId="urn:microsoft.com/office/officeart/2018/2/layout/IconVerticalSolidList"/>
    <dgm:cxn modelId="{5A00F038-AC29-4DFB-AE7B-A1CED154A7F4}" type="presParOf" srcId="{CE18DDE9-C5D8-423D-B326-E7468A1273A5}" destId="{E3543D76-D68A-4C09-9E01-A487DDEDDE98}" srcOrd="2" destOrd="0" presId="urn:microsoft.com/office/officeart/2018/2/layout/IconVerticalSolidList"/>
    <dgm:cxn modelId="{3B7BE5CA-48FC-4A52-81EC-3492F9C58917}" type="presParOf" srcId="{CE18DDE9-C5D8-423D-B326-E7468A1273A5}" destId="{DB3C105A-ADF5-43EE-8E5E-C1D83F63ADE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1CBCD727-5914-4765-A87B-144F6E83DF77}" type="doc">
      <dgm:prSet loTypeId="urn:microsoft.com/office/officeart/2018/2/layout/IconVerticalSolidList" loCatId="icon" qsTypeId="urn:microsoft.com/office/officeart/2005/8/quickstyle/simple1#199" qsCatId="simple" csTypeId="urn:microsoft.com/office/officeart/2005/8/colors/accent1_2#199" csCatId="accent1" phldr="1"/>
      <dgm:spPr/>
      <dgm:t>
        <a:bodyPr/>
        <a:lstStyle/>
        <a:p>
          <a:endParaRPr lang="en-US"/>
        </a:p>
      </dgm:t>
    </dgm:pt>
    <dgm:pt modelId="{09D275D4-4A8B-4E4B-B691-EAEA1B2703B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Core reading: Chs. 14–17 + Appendix</a:t>
          </a:r>
        </a:p>
      </dgm:t>
    </dgm:pt>
    <dgm:pt modelId="{E6E9F1AF-8E36-40E8-9C89-EDA758574BBD}" type="parTrans" cxnId="{4D77CF64-0091-419F-ADF0-B400A26A9818}">
      <dgm:prSet/>
      <dgm:spPr/>
      <dgm:t>
        <a:bodyPr/>
        <a:lstStyle/>
        <a:p>
          <a:endParaRPr lang="en-US"/>
        </a:p>
      </dgm:t>
    </dgm:pt>
    <dgm:pt modelId="{E4A8D85F-28CC-4419-862A-346904A513EB}" type="sibTrans" cxnId="{4D77CF64-0091-419F-ADF0-B400A26A9818}">
      <dgm:prSet/>
      <dgm:spPr/>
      <dgm:t>
        <a:bodyPr/>
        <a:lstStyle/>
        <a:p>
          <a:endParaRPr lang="en-US"/>
        </a:p>
      </dgm:t>
    </dgm:pt>
    <dgm:pt modelId="{F71488ED-0EBB-450C-B605-8D3B864EF16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Integrating UMMM, CGAM and GQ into a leadership architecture</a:t>
          </a:r>
        </a:p>
      </dgm:t>
    </dgm:pt>
    <dgm:pt modelId="{549F4D7D-22A9-40C0-BAB7-13C401838E89}" type="parTrans" cxnId="{2BB14767-5EA3-4115-96D4-1E9864686A13}">
      <dgm:prSet/>
      <dgm:spPr/>
      <dgm:t>
        <a:bodyPr/>
        <a:lstStyle/>
        <a:p>
          <a:endParaRPr lang="en-US"/>
        </a:p>
      </dgm:t>
    </dgm:pt>
    <dgm:pt modelId="{FDEEF0E5-9040-49ED-A29B-F4FDADED39C9}" type="sibTrans" cxnId="{2BB14767-5EA3-4115-96D4-1E9864686A13}">
      <dgm:prSet/>
      <dgm:spPr/>
      <dgm:t>
        <a:bodyPr/>
        <a:lstStyle/>
        <a:p>
          <a:endParaRPr lang="en-US"/>
        </a:p>
      </dgm:t>
    </dgm:pt>
    <dgm:pt modelId="{841A0EF4-AD2A-455C-8BF9-614F9B46DB4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Leadership as service, policy as principle and development as shared purpose</a:t>
          </a:r>
        </a:p>
      </dgm:t>
    </dgm:pt>
    <dgm:pt modelId="{9091E84D-C59F-4145-AD9E-909302E22A51}" type="parTrans" cxnId="{F455720C-686B-4FB7-AB43-ACD48AD24F58}">
      <dgm:prSet/>
      <dgm:spPr/>
      <dgm:t>
        <a:bodyPr/>
        <a:lstStyle/>
        <a:p>
          <a:endParaRPr lang="en-US"/>
        </a:p>
      </dgm:t>
    </dgm:pt>
    <dgm:pt modelId="{C3235E25-780D-42C1-BDA2-1B437A4A5267}" type="sibTrans" cxnId="{F455720C-686B-4FB7-AB43-ACD48AD24F58}">
      <dgm:prSet/>
      <dgm:spPr/>
      <dgm:t>
        <a:bodyPr/>
        <a:lstStyle/>
        <a:p>
          <a:endParaRPr lang="en-US"/>
        </a:p>
      </dgm:t>
    </dgm:pt>
    <dgm:pt modelId="{D2763440-860D-4A54-B0BB-DF6968C3967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Institutionalizing values through education, systems, metrics and civic participation</a:t>
          </a:r>
        </a:p>
      </dgm:t>
    </dgm:pt>
    <dgm:pt modelId="{390583A0-2D90-4A31-BE06-65156327FC46}" type="parTrans" cxnId="{FE7820B9-87D1-41F1-A253-DFF58F38A753}">
      <dgm:prSet/>
      <dgm:spPr/>
      <dgm:t>
        <a:bodyPr/>
        <a:lstStyle/>
        <a:p>
          <a:endParaRPr lang="en-US"/>
        </a:p>
      </dgm:t>
    </dgm:pt>
    <dgm:pt modelId="{A4BAE47E-BD84-4A7F-BA7F-7A349A27385C}" type="sibTrans" cxnId="{FE7820B9-87D1-41F1-A253-DFF58F38A753}">
      <dgm:prSet/>
      <dgm:spPr/>
      <dgm:t>
        <a:bodyPr/>
        <a:lstStyle/>
        <a:p>
          <a:endParaRPr lang="en-US"/>
        </a:p>
      </dgm:t>
    </dgm:pt>
    <dgm:pt modelId="{517BBC96-94F6-418D-8F06-8B890466A77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Critical dialogue: testing, refining and contextualizing the framework</a:t>
          </a:r>
        </a:p>
      </dgm:t>
    </dgm:pt>
    <dgm:pt modelId="{1D138E27-C73B-4966-9D2B-29FC53CBDD07}" type="parTrans" cxnId="{64F12493-5977-47CF-B503-856ABBB0E82A}">
      <dgm:prSet/>
      <dgm:spPr/>
      <dgm:t>
        <a:bodyPr/>
        <a:lstStyle/>
        <a:p>
          <a:endParaRPr lang="en-US"/>
        </a:p>
      </dgm:t>
    </dgm:pt>
    <dgm:pt modelId="{39EEBDC0-406E-4CD3-894E-A0BE9D7282FD}" type="sibTrans" cxnId="{64F12493-5977-47CF-B503-856ABBB0E82A}">
      <dgm:prSet/>
      <dgm:spPr/>
      <dgm:t>
        <a:bodyPr/>
        <a:lstStyle/>
        <a:p>
          <a:endParaRPr lang="en-US"/>
        </a:p>
      </dgm:t>
    </dgm:pt>
    <dgm:pt modelId="{577C60B9-3A34-47F8-9462-9BE2F4C11B76}" type="pres">
      <dgm:prSet presAssocID="{1CBCD727-5914-4765-A87B-144F6E83DF77}" presName="root" presStyleCnt="0">
        <dgm:presLayoutVars>
          <dgm:dir/>
          <dgm:resizeHandles val="exact"/>
        </dgm:presLayoutVars>
      </dgm:prSet>
      <dgm:spPr/>
    </dgm:pt>
    <dgm:pt modelId="{98EACD93-8935-4BF3-8CB8-2631D54AD7C2}" type="pres">
      <dgm:prSet presAssocID="{09D275D4-4A8B-4E4B-B691-EAEA1B2703BC}" presName="compNode" presStyleCnt="0"/>
      <dgm:spPr/>
    </dgm:pt>
    <dgm:pt modelId="{98A0D186-DA73-46D3-82DF-C0285D8DED84}" type="pres">
      <dgm:prSet presAssocID="{09D275D4-4A8B-4E4B-B691-EAEA1B2703BC}" presName="bgRect" presStyleLbl="bgShp" presStyleIdx="0" presStyleCnt="5"/>
      <dgm:spPr/>
    </dgm:pt>
    <dgm:pt modelId="{D146FE8D-8A12-404A-ABE0-001772A9D7DA}" type="pres">
      <dgm:prSet presAssocID="{09D275D4-4A8B-4E4B-B691-EAEA1B2703BC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6AD028C9-6D9A-49F8-A9E3-F05DE432B4EF}" type="pres">
      <dgm:prSet presAssocID="{09D275D4-4A8B-4E4B-B691-EAEA1B2703BC}" presName="spaceRect" presStyleCnt="0"/>
      <dgm:spPr/>
    </dgm:pt>
    <dgm:pt modelId="{47F6B2A8-F31B-4BEE-9C3F-36763670562C}" type="pres">
      <dgm:prSet presAssocID="{09D275D4-4A8B-4E4B-B691-EAEA1B2703BC}" presName="parTx" presStyleLbl="revTx" presStyleIdx="0" presStyleCnt="5">
        <dgm:presLayoutVars>
          <dgm:chMax val="0"/>
          <dgm:chPref val="0"/>
        </dgm:presLayoutVars>
      </dgm:prSet>
      <dgm:spPr/>
    </dgm:pt>
    <dgm:pt modelId="{C6B11156-5EC9-46D5-8715-2CCB737BAF71}" type="pres">
      <dgm:prSet presAssocID="{E4A8D85F-28CC-4419-862A-346904A513EB}" presName="sibTrans" presStyleCnt="0"/>
      <dgm:spPr/>
    </dgm:pt>
    <dgm:pt modelId="{E38A871E-2703-47AF-8C01-EBD83F2D9DBE}" type="pres">
      <dgm:prSet presAssocID="{F71488ED-0EBB-450C-B605-8D3B864EF160}" presName="compNode" presStyleCnt="0"/>
      <dgm:spPr/>
    </dgm:pt>
    <dgm:pt modelId="{7CA98A26-53DF-4621-9727-4E64B31E739B}" type="pres">
      <dgm:prSet presAssocID="{F71488ED-0EBB-450C-B605-8D3B864EF160}" presName="bgRect" presStyleLbl="bgShp" presStyleIdx="1" presStyleCnt="5"/>
      <dgm:spPr/>
    </dgm:pt>
    <dgm:pt modelId="{353B8264-3BB9-4DAF-9A63-8D666C6BCD5A}" type="pres">
      <dgm:prSet presAssocID="{F71488ED-0EBB-450C-B605-8D3B864EF160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ierarchy"/>
        </a:ext>
      </dgm:extLst>
    </dgm:pt>
    <dgm:pt modelId="{E1D4751E-BA19-4638-9A0C-25BF8144C09F}" type="pres">
      <dgm:prSet presAssocID="{F71488ED-0EBB-450C-B605-8D3B864EF160}" presName="spaceRect" presStyleCnt="0"/>
      <dgm:spPr/>
    </dgm:pt>
    <dgm:pt modelId="{B42CB8ED-FE39-42F0-9F31-B414327FD1BF}" type="pres">
      <dgm:prSet presAssocID="{F71488ED-0EBB-450C-B605-8D3B864EF160}" presName="parTx" presStyleLbl="revTx" presStyleIdx="1" presStyleCnt="5">
        <dgm:presLayoutVars>
          <dgm:chMax val="0"/>
          <dgm:chPref val="0"/>
        </dgm:presLayoutVars>
      </dgm:prSet>
      <dgm:spPr/>
    </dgm:pt>
    <dgm:pt modelId="{EFB01158-4A33-4B48-B28D-12D9EF162759}" type="pres">
      <dgm:prSet presAssocID="{FDEEF0E5-9040-49ED-A29B-F4FDADED39C9}" presName="sibTrans" presStyleCnt="0"/>
      <dgm:spPr/>
    </dgm:pt>
    <dgm:pt modelId="{29B9DA45-1257-4248-BD58-45CD93B066B6}" type="pres">
      <dgm:prSet presAssocID="{841A0EF4-AD2A-455C-8BF9-614F9B46DB4D}" presName="compNode" presStyleCnt="0"/>
      <dgm:spPr/>
    </dgm:pt>
    <dgm:pt modelId="{690163F6-E9D3-48AB-80E7-0509A33FFF1A}" type="pres">
      <dgm:prSet presAssocID="{841A0EF4-AD2A-455C-8BF9-614F9B46DB4D}" presName="bgRect" presStyleLbl="bgShp" presStyleIdx="2" presStyleCnt="5"/>
      <dgm:spPr/>
    </dgm:pt>
    <dgm:pt modelId="{304A2175-66FF-4A26-AF63-99877A8E6AA6}" type="pres">
      <dgm:prSet presAssocID="{841A0EF4-AD2A-455C-8BF9-614F9B46DB4D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ecturer"/>
        </a:ext>
      </dgm:extLst>
    </dgm:pt>
    <dgm:pt modelId="{66F63585-9943-4959-8D7A-9C1BD8E7A977}" type="pres">
      <dgm:prSet presAssocID="{841A0EF4-AD2A-455C-8BF9-614F9B46DB4D}" presName="spaceRect" presStyleCnt="0"/>
      <dgm:spPr/>
    </dgm:pt>
    <dgm:pt modelId="{AF93585C-DEEE-41BA-8C59-579AEEFF438B}" type="pres">
      <dgm:prSet presAssocID="{841A0EF4-AD2A-455C-8BF9-614F9B46DB4D}" presName="parTx" presStyleLbl="revTx" presStyleIdx="2" presStyleCnt="5">
        <dgm:presLayoutVars>
          <dgm:chMax val="0"/>
          <dgm:chPref val="0"/>
        </dgm:presLayoutVars>
      </dgm:prSet>
      <dgm:spPr/>
    </dgm:pt>
    <dgm:pt modelId="{82061536-52E4-4D77-9E14-C04988B87648}" type="pres">
      <dgm:prSet presAssocID="{C3235E25-780D-42C1-BDA2-1B437A4A5267}" presName="sibTrans" presStyleCnt="0"/>
      <dgm:spPr/>
    </dgm:pt>
    <dgm:pt modelId="{F1F99432-3E32-4D14-AF3C-C4E035FECC55}" type="pres">
      <dgm:prSet presAssocID="{D2763440-860D-4A54-B0BB-DF6968C39678}" presName="compNode" presStyleCnt="0"/>
      <dgm:spPr/>
    </dgm:pt>
    <dgm:pt modelId="{429CC7E9-B005-4FFA-A13A-84C1B70E975B}" type="pres">
      <dgm:prSet presAssocID="{D2763440-860D-4A54-B0BB-DF6968C39678}" presName="bgRect" presStyleLbl="bgShp" presStyleIdx="3" presStyleCnt="5"/>
      <dgm:spPr/>
    </dgm:pt>
    <dgm:pt modelId="{7E33B3A1-8071-4E2A-8CE5-556662802128}" type="pres">
      <dgm:prSet presAssocID="{D2763440-860D-4A54-B0BB-DF6968C39678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choolhouse"/>
        </a:ext>
      </dgm:extLst>
    </dgm:pt>
    <dgm:pt modelId="{58C75366-AD1C-4F11-9E55-A4D3DAE255F9}" type="pres">
      <dgm:prSet presAssocID="{D2763440-860D-4A54-B0BB-DF6968C39678}" presName="spaceRect" presStyleCnt="0"/>
      <dgm:spPr/>
    </dgm:pt>
    <dgm:pt modelId="{68FBF85A-B562-4CAF-BB71-DE70DCB1D17F}" type="pres">
      <dgm:prSet presAssocID="{D2763440-860D-4A54-B0BB-DF6968C39678}" presName="parTx" presStyleLbl="revTx" presStyleIdx="3" presStyleCnt="5">
        <dgm:presLayoutVars>
          <dgm:chMax val="0"/>
          <dgm:chPref val="0"/>
        </dgm:presLayoutVars>
      </dgm:prSet>
      <dgm:spPr/>
    </dgm:pt>
    <dgm:pt modelId="{0FCB43CD-B077-4A30-815F-9BB9B3694042}" type="pres">
      <dgm:prSet presAssocID="{A4BAE47E-BD84-4A7F-BA7F-7A349A27385C}" presName="sibTrans" presStyleCnt="0"/>
      <dgm:spPr/>
    </dgm:pt>
    <dgm:pt modelId="{D4C813D9-D680-42CF-9637-535CF550ED11}" type="pres">
      <dgm:prSet presAssocID="{517BBC96-94F6-418D-8F06-8B890466A779}" presName="compNode" presStyleCnt="0"/>
      <dgm:spPr/>
    </dgm:pt>
    <dgm:pt modelId="{DB4908FB-ABB7-4B34-9200-809CA145038B}" type="pres">
      <dgm:prSet presAssocID="{517BBC96-94F6-418D-8F06-8B890466A779}" presName="bgRect" presStyleLbl="bgShp" presStyleIdx="4" presStyleCnt="5"/>
      <dgm:spPr/>
    </dgm:pt>
    <dgm:pt modelId="{9FEBF8A8-5D93-40D5-B493-5E46A2C60E02}" type="pres">
      <dgm:prSet presAssocID="{517BBC96-94F6-418D-8F06-8B890466A779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Questions"/>
        </a:ext>
      </dgm:extLst>
    </dgm:pt>
    <dgm:pt modelId="{5FF81266-353D-495F-9141-B42DCDB839E9}" type="pres">
      <dgm:prSet presAssocID="{517BBC96-94F6-418D-8F06-8B890466A779}" presName="spaceRect" presStyleCnt="0"/>
      <dgm:spPr/>
    </dgm:pt>
    <dgm:pt modelId="{00281AAE-0B85-4E90-98DE-D0AB9A43163B}" type="pres">
      <dgm:prSet presAssocID="{517BBC96-94F6-418D-8F06-8B890466A779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F455720C-686B-4FB7-AB43-ACD48AD24F58}" srcId="{1CBCD727-5914-4765-A87B-144F6E83DF77}" destId="{841A0EF4-AD2A-455C-8BF9-614F9B46DB4D}" srcOrd="2" destOrd="0" parTransId="{9091E84D-C59F-4145-AD9E-909302E22A51}" sibTransId="{C3235E25-780D-42C1-BDA2-1B437A4A5267}"/>
    <dgm:cxn modelId="{951C1F30-F02A-4B0B-A4F2-F3588021E32C}" type="presOf" srcId="{1CBCD727-5914-4765-A87B-144F6E83DF77}" destId="{577C60B9-3A34-47F8-9462-9BE2F4C11B76}" srcOrd="0" destOrd="0" presId="urn:microsoft.com/office/officeart/2018/2/layout/IconVerticalSolidList"/>
    <dgm:cxn modelId="{4D77CF64-0091-419F-ADF0-B400A26A9818}" srcId="{1CBCD727-5914-4765-A87B-144F6E83DF77}" destId="{09D275D4-4A8B-4E4B-B691-EAEA1B2703BC}" srcOrd="0" destOrd="0" parTransId="{E6E9F1AF-8E36-40E8-9C89-EDA758574BBD}" sibTransId="{E4A8D85F-28CC-4419-862A-346904A513EB}"/>
    <dgm:cxn modelId="{2BB14767-5EA3-4115-96D4-1E9864686A13}" srcId="{1CBCD727-5914-4765-A87B-144F6E83DF77}" destId="{F71488ED-0EBB-450C-B605-8D3B864EF160}" srcOrd="1" destOrd="0" parTransId="{549F4D7D-22A9-40C0-BAB7-13C401838E89}" sibTransId="{FDEEF0E5-9040-49ED-A29B-F4FDADED39C9}"/>
    <dgm:cxn modelId="{3C56A16D-9565-4DEF-9C0D-4A865388DAFB}" type="presOf" srcId="{841A0EF4-AD2A-455C-8BF9-614F9B46DB4D}" destId="{AF93585C-DEEE-41BA-8C59-579AEEFF438B}" srcOrd="0" destOrd="0" presId="urn:microsoft.com/office/officeart/2018/2/layout/IconVerticalSolidList"/>
    <dgm:cxn modelId="{72D9D97C-332C-444C-870B-29931B4CEDB8}" type="presOf" srcId="{09D275D4-4A8B-4E4B-B691-EAEA1B2703BC}" destId="{47F6B2A8-F31B-4BEE-9C3F-36763670562C}" srcOrd="0" destOrd="0" presId="urn:microsoft.com/office/officeart/2018/2/layout/IconVerticalSolidList"/>
    <dgm:cxn modelId="{C300578D-0475-4104-A648-64F65B475F01}" type="presOf" srcId="{517BBC96-94F6-418D-8F06-8B890466A779}" destId="{00281AAE-0B85-4E90-98DE-D0AB9A43163B}" srcOrd="0" destOrd="0" presId="urn:microsoft.com/office/officeart/2018/2/layout/IconVerticalSolidList"/>
    <dgm:cxn modelId="{64F12493-5977-47CF-B503-856ABBB0E82A}" srcId="{1CBCD727-5914-4765-A87B-144F6E83DF77}" destId="{517BBC96-94F6-418D-8F06-8B890466A779}" srcOrd="4" destOrd="0" parTransId="{1D138E27-C73B-4966-9D2B-29FC53CBDD07}" sibTransId="{39EEBDC0-406E-4CD3-894E-A0BE9D7282FD}"/>
    <dgm:cxn modelId="{E535D1AA-45C0-4A8D-BE15-3B88C152CA89}" type="presOf" srcId="{F71488ED-0EBB-450C-B605-8D3B864EF160}" destId="{B42CB8ED-FE39-42F0-9F31-B414327FD1BF}" srcOrd="0" destOrd="0" presId="urn:microsoft.com/office/officeart/2018/2/layout/IconVerticalSolidList"/>
    <dgm:cxn modelId="{50F88FAD-98C6-4828-99B7-CEF1F4453FB1}" type="presOf" srcId="{D2763440-860D-4A54-B0BB-DF6968C39678}" destId="{68FBF85A-B562-4CAF-BB71-DE70DCB1D17F}" srcOrd="0" destOrd="0" presId="urn:microsoft.com/office/officeart/2018/2/layout/IconVerticalSolidList"/>
    <dgm:cxn modelId="{FE7820B9-87D1-41F1-A253-DFF58F38A753}" srcId="{1CBCD727-5914-4765-A87B-144F6E83DF77}" destId="{D2763440-860D-4A54-B0BB-DF6968C39678}" srcOrd="3" destOrd="0" parTransId="{390583A0-2D90-4A31-BE06-65156327FC46}" sibTransId="{A4BAE47E-BD84-4A7F-BA7F-7A349A27385C}"/>
    <dgm:cxn modelId="{C90992B7-C1FC-409A-BEA4-EE53147E427C}" type="presParOf" srcId="{577C60B9-3A34-47F8-9462-9BE2F4C11B76}" destId="{98EACD93-8935-4BF3-8CB8-2631D54AD7C2}" srcOrd="0" destOrd="0" presId="urn:microsoft.com/office/officeart/2018/2/layout/IconVerticalSolidList"/>
    <dgm:cxn modelId="{B95A6E83-18C5-4888-B84F-4AB4231C1B84}" type="presParOf" srcId="{98EACD93-8935-4BF3-8CB8-2631D54AD7C2}" destId="{98A0D186-DA73-46D3-82DF-C0285D8DED84}" srcOrd="0" destOrd="0" presId="urn:microsoft.com/office/officeart/2018/2/layout/IconVerticalSolidList"/>
    <dgm:cxn modelId="{A257D8E4-03C8-4871-BD67-C61D76C57657}" type="presParOf" srcId="{98EACD93-8935-4BF3-8CB8-2631D54AD7C2}" destId="{D146FE8D-8A12-404A-ABE0-001772A9D7DA}" srcOrd="1" destOrd="0" presId="urn:microsoft.com/office/officeart/2018/2/layout/IconVerticalSolidList"/>
    <dgm:cxn modelId="{13C3CD5D-A2F7-4788-AACA-46C2197390C3}" type="presParOf" srcId="{98EACD93-8935-4BF3-8CB8-2631D54AD7C2}" destId="{6AD028C9-6D9A-49F8-A9E3-F05DE432B4EF}" srcOrd="2" destOrd="0" presId="urn:microsoft.com/office/officeart/2018/2/layout/IconVerticalSolidList"/>
    <dgm:cxn modelId="{32A69FD0-C117-4B4C-8C34-580F934C0715}" type="presParOf" srcId="{98EACD93-8935-4BF3-8CB8-2631D54AD7C2}" destId="{47F6B2A8-F31B-4BEE-9C3F-36763670562C}" srcOrd="3" destOrd="0" presId="urn:microsoft.com/office/officeart/2018/2/layout/IconVerticalSolidList"/>
    <dgm:cxn modelId="{ACD898A5-8D5F-4055-8482-E8D2EB4F7E4F}" type="presParOf" srcId="{577C60B9-3A34-47F8-9462-9BE2F4C11B76}" destId="{C6B11156-5EC9-46D5-8715-2CCB737BAF71}" srcOrd="1" destOrd="0" presId="urn:microsoft.com/office/officeart/2018/2/layout/IconVerticalSolidList"/>
    <dgm:cxn modelId="{E9843B37-BA8D-48F8-829A-A2C862ED4B32}" type="presParOf" srcId="{577C60B9-3A34-47F8-9462-9BE2F4C11B76}" destId="{E38A871E-2703-47AF-8C01-EBD83F2D9DBE}" srcOrd="2" destOrd="0" presId="urn:microsoft.com/office/officeart/2018/2/layout/IconVerticalSolidList"/>
    <dgm:cxn modelId="{90C76CC5-3E88-4699-AD30-4FA1D8D84BF2}" type="presParOf" srcId="{E38A871E-2703-47AF-8C01-EBD83F2D9DBE}" destId="{7CA98A26-53DF-4621-9727-4E64B31E739B}" srcOrd="0" destOrd="0" presId="urn:microsoft.com/office/officeart/2018/2/layout/IconVerticalSolidList"/>
    <dgm:cxn modelId="{2909070F-466C-496A-B935-014A8CEAE8E5}" type="presParOf" srcId="{E38A871E-2703-47AF-8C01-EBD83F2D9DBE}" destId="{353B8264-3BB9-4DAF-9A63-8D666C6BCD5A}" srcOrd="1" destOrd="0" presId="urn:microsoft.com/office/officeart/2018/2/layout/IconVerticalSolidList"/>
    <dgm:cxn modelId="{098261E8-C357-4A70-B7A2-D44A1E983558}" type="presParOf" srcId="{E38A871E-2703-47AF-8C01-EBD83F2D9DBE}" destId="{E1D4751E-BA19-4638-9A0C-25BF8144C09F}" srcOrd="2" destOrd="0" presId="urn:microsoft.com/office/officeart/2018/2/layout/IconVerticalSolidList"/>
    <dgm:cxn modelId="{6E39E3AD-8550-4208-A95B-6A153BD4010D}" type="presParOf" srcId="{E38A871E-2703-47AF-8C01-EBD83F2D9DBE}" destId="{B42CB8ED-FE39-42F0-9F31-B414327FD1BF}" srcOrd="3" destOrd="0" presId="urn:microsoft.com/office/officeart/2018/2/layout/IconVerticalSolidList"/>
    <dgm:cxn modelId="{54A9D54B-ED61-4076-AE48-5B1E8546438A}" type="presParOf" srcId="{577C60B9-3A34-47F8-9462-9BE2F4C11B76}" destId="{EFB01158-4A33-4B48-B28D-12D9EF162759}" srcOrd="3" destOrd="0" presId="urn:microsoft.com/office/officeart/2018/2/layout/IconVerticalSolidList"/>
    <dgm:cxn modelId="{508E4F50-E01D-4D4C-B7F4-4322E918753B}" type="presParOf" srcId="{577C60B9-3A34-47F8-9462-9BE2F4C11B76}" destId="{29B9DA45-1257-4248-BD58-45CD93B066B6}" srcOrd="4" destOrd="0" presId="urn:microsoft.com/office/officeart/2018/2/layout/IconVerticalSolidList"/>
    <dgm:cxn modelId="{4269EDC9-A09F-40D0-AA67-1BC26F0C13F1}" type="presParOf" srcId="{29B9DA45-1257-4248-BD58-45CD93B066B6}" destId="{690163F6-E9D3-48AB-80E7-0509A33FFF1A}" srcOrd="0" destOrd="0" presId="urn:microsoft.com/office/officeart/2018/2/layout/IconVerticalSolidList"/>
    <dgm:cxn modelId="{B6B3E891-DFD7-45ED-98E2-3E2E05FF8847}" type="presParOf" srcId="{29B9DA45-1257-4248-BD58-45CD93B066B6}" destId="{304A2175-66FF-4A26-AF63-99877A8E6AA6}" srcOrd="1" destOrd="0" presId="urn:microsoft.com/office/officeart/2018/2/layout/IconVerticalSolidList"/>
    <dgm:cxn modelId="{3EFB196E-DCCD-4DE6-B9A8-840A9FED3AE2}" type="presParOf" srcId="{29B9DA45-1257-4248-BD58-45CD93B066B6}" destId="{66F63585-9943-4959-8D7A-9C1BD8E7A977}" srcOrd="2" destOrd="0" presId="urn:microsoft.com/office/officeart/2018/2/layout/IconVerticalSolidList"/>
    <dgm:cxn modelId="{8D01EB1C-111F-4C34-97BB-F92883213CB5}" type="presParOf" srcId="{29B9DA45-1257-4248-BD58-45CD93B066B6}" destId="{AF93585C-DEEE-41BA-8C59-579AEEFF438B}" srcOrd="3" destOrd="0" presId="urn:microsoft.com/office/officeart/2018/2/layout/IconVerticalSolidList"/>
    <dgm:cxn modelId="{C7C8665D-4DFD-40C5-A720-8FD8FDA2663D}" type="presParOf" srcId="{577C60B9-3A34-47F8-9462-9BE2F4C11B76}" destId="{82061536-52E4-4D77-9E14-C04988B87648}" srcOrd="5" destOrd="0" presId="urn:microsoft.com/office/officeart/2018/2/layout/IconVerticalSolidList"/>
    <dgm:cxn modelId="{20BF99C5-B983-44E6-BF44-6665D6268EAA}" type="presParOf" srcId="{577C60B9-3A34-47F8-9462-9BE2F4C11B76}" destId="{F1F99432-3E32-4D14-AF3C-C4E035FECC55}" srcOrd="6" destOrd="0" presId="urn:microsoft.com/office/officeart/2018/2/layout/IconVerticalSolidList"/>
    <dgm:cxn modelId="{BAE67B00-E639-4FA8-990C-D1A2FC8C26BB}" type="presParOf" srcId="{F1F99432-3E32-4D14-AF3C-C4E035FECC55}" destId="{429CC7E9-B005-4FFA-A13A-84C1B70E975B}" srcOrd="0" destOrd="0" presId="urn:microsoft.com/office/officeart/2018/2/layout/IconVerticalSolidList"/>
    <dgm:cxn modelId="{E6B94A76-7740-43D8-A14A-3EA0E503DCAA}" type="presParOf" srcId="{F1F99432-3E32-4D14-AF3C-C4E035FECC55}" destId="{7E33B3A1-8071-4E2A-8CE5-556662802128}" srcOrd="1" destOrd="0" presId="urn:microsoft.com/office/officeart/2018/2/layout/IconVerticalSolidList"/>
    <dgm:cxn modelId="{AA1DAD71-A2B6-4A94-BC77-3A1F5AA2D3CF}" type="presParOf" srcId="{F1F99432-3E32-4D14-AF3C-C4E035FECC55}" destId="{58C75366-AD1C-4F11-9E55-A4D3DAE255F9}" srcOrd="2" destOrd="0" presId="urn:microsoft.com/office/officeart/2018/2/layout/IconVerticalSolidList"/>
    <dgm:cxn modelId="{F9325EA1-A3F4-49C8-A116-3E1E406B89A9}" type="presParOf" srcId="{F1F99432-3E32-4D14-AF3C-C4E035FECC55}" destId="{68FBF85A-B562-4CAF-BB71-DE70DCB1D17F}" srcOrd="3" destOrd="0" presId="urn:microsoft.com/office/officeart/2018/2/layout/IconVerticalSolidList"/>
    <dgm:cxn modelId="{5603FAF3-ABD6-44DE-914A-BE0109197DC7}" type="presParOf" srcId="{577C60B9-3A34-47F8-9462-9BE2F4C11B76}" destId="{0FCB43CD-B077-4A30-815F-9BB9B3694042}" srcOrd="7" destOrd="0" presId="urn:microsoft.com/office/officeart/2018/2/layout/IconVerticalSolidList"/>
    <dgm:cxn modelId="{0F2AFB71-59E7-49B6-B04F-DED6B3AEA809}" type="presParOf" srcId="{577C60B9-3A34-47F8-9462-9BE2F4C11B76}" destId="{D4C813D9-D680-42CF-9637-535CF550ED11}" srcOrd="8" destOrd="0" presId="urn:microsoft.com/office/officeart/2018/2/layout/IconVerticalSolidList"/>
    <dgm:cxn modelId="{A775E67D-6412-4E2F-9A7E-233D94A3A517}" type="presParOf" srcId="{D4C813D9-D680-42CF-9637-535CF550ED11}" destId="{DB4908FB-ABB7-4B34-9200-809CA145038B}" srcOrd="0" destOrd="0" presId="urn:microsoft.com/office/officeart/2018/2/layout/IconVerticalSolidList"/>
    <dgm:cxn modelId="{AE858668-0AF0-41F2-970E-07DB61041D17}" type="presParOf" srcId="{D4C813D9-D680-42CF-9637-535CF550ED11}" destId="{9FEBF8A8-5D93-40D5-B493-5E46A2C60E02}" srcOrd="1" destOrd="0" presId="urn:microsoft.com/office/officeart/2018/2/layout/IconVerticalSolidList"/>
    <dgm:cxn modelId="{CA97C21B-B378-43DF-89FA-915FF139FD7D}" type="presParOf" srcId="{D4C813D9-D680-42CF-9637-535CF550ED11}" destId="{5FF81266-353D-495F-9141-B42DCDB839E9}" srcOrd="2" destOrd="0" presId="urn:microsoft.com/office/officeart/2018/2/layout/IconVerticalSolidList"/>
    <dgm:cxn modelId="{9A601104-A359-4E2B-BC52-03A193EFB93F}" type="presParOf" srcId="{D4C813D9-D680-42CF-9637-535CF550ED11}" destId="{00281AAE-0B85-4E90-98DE-D0AB9A43163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8F8DC428-6FDC-42C3-B9DF-12986B0D81D3}" type="doc">
      <dgm:prSet loTypeId="urn:microsoft.com/office/officeart/2016/7/layout/VerticalHollowActionList" loCatId="List" qsTypeId="urn:microsoft.com/office/officeart/2005/8/quickstyle/simple1#202" qsCatId="simple" csTypeId="urn:microsoft.com/office/officeart/2005/8/colors/accent1_2#202" csCatId="accent1"/>
      <dgm:spPr/>
      <dgm:t>
        <a:bodyPr/>
        <a:lstStyle/>
        <a:p>
          <a:endParaRPr lang="en-US"/>
        </a:p>
      </dgm:t>
    </dgm:pt>
    <dgm:pt modelId="{433E38C7-BDBD-4CED-8E8E-B0F5A2B8ACF9}">
      <dgm:prSet/>
      <dgm:spPr/>
      <dgm:t>
        <a:bodyPr/>
        <a:lstStyle/>
        <a:p>
          <a:r>
            <a:rPr lang="en-US"/>
            <a:t>Synthesize</a:t>
          </a:r>
        </a:p>
      </dgm:t>
    </dgm:pt>
    <dgm:pt modelId="{4F128A37-DCE4-4C27-869F-BDAF226611F9}" type="parTrans" cxnId="{3620BF02-AEB0-455A-9E45-F6D463AFD0C8}">
      <dgm:prSet/>
      <dgm:spPr/>
      <dgm:t>
        <a:bodyPr/>
        <a:lstStyle/>
        <a:p>
          <a:endParaRPr lang="en-US"/>
        </a:p>
      </dgm:t>
    </dgm:pt>
    <dgm:pt modelId="{E0121D15-D4EB-48D4-85D6-AE6D25B17C53}" type="sibTrans" cxnId="{3620BF02-AEB0-455A-9E45-F6D463AFD0C8}">
      <dgm:prSet/>
      <dgm:spPr/>
      <dgm:t>
        <a:bodyPr/>
        <a:lstStyle/>
        <a:p>
          <a:endParaRPr lang="en-US"/>
        </a:p>
      </dgm:t>
    </dgm:pt>
    <dgm:pt modelId="{1779A720-BEBF-44BE-82D9-4A15B5F7AE0A}">
      <dgm:prSet/>
      <dgm:spPr/>
      <dgm:t>
        <a:bodyPr/>
        <a:lstStyle/>
        <a:p>
          <a:r>
            <a:rPr lang="en-US"/>
            <a:t>Synthesize mindset, ethics, institutions and governance into a coherent leadership strategy.</a:t>
          </a:r>
        </a:p>
      </dgm:t>
    </dgm:pt>
    <dgm:pt modelId="{DF2F5092-E486-473B-8105-D2836DFD6140}" type="parTrans" cxnId="{EE55ECAD-8F87-4023-BA34-8A80915FD492}">
      <dgm:prSet/>
      <dgm:spPr/>
      <dgm:t>
        <a:bodyPr/>
        <a:lstStyle/>
        <a:p>
          <a:endParaRPr lang="en-US"/>
        </a:p>
      </dgm:t>
    </dgm:pt>
    <dgm:pt modelId="{1E30C0A0-3373-4746-AE9D-10AF240C520B}" type="sibTrans" cxnId="{EE55ECAD-8F87-4023-BA34-8A80915FD492}">
      <dgm:prSet/>
      <dgm:spPr/>
      <dgm:t>
        <a:bodyPr/>
        <a:lstStyle/>
        <a:p>
          <a:endParaRPr lang="en-US"/>
        </a:p>
      </dgm:t>
    </dgm:pt>
    <dgm:pt modelId="{00CCB63F-FF30-46E8-99AD-FC4FA16D3891}">
      <dgm:prSet/>
      <dgm:spPr/>
      <dgm:t>
        <a:bodyPr/>
        <a:lstStyle/>
        <a:p>
          <a:r>
            <a:rPr lang="en-US"/>
            <a:t>Present</a:t>
          </a:r>
        </a:p>
      </dgm:t>
    </dgm:pt>
    <dgm:pt modelId="{78A69E88-FA13-430F-AD0B-DCA4076009AA}" type="parTrans" cxnId="{C7290EC9-DC5C-4D07-8BA4-FFC88CAA2530}">
      <dgm:prSet/>
      <dgm:spPr/>
      <dgm:t>
        <a:bodyPr/>
        <a:lstStyle/>
        <a:p>
          <a:endParaRPr lang="en-US"/>
        </a:p>
      </dgm:t>
    </dgm:pt>
    <dgm:pt modelId="{D076C3B1-9349-4BD3-979F-D6DAAF43FE74}" type="sibTrans" cxnId="{C7290EC9-DC5C-4D07-8BA4-FFC88CAA2530}">
      <dgm:prSet/>
      <dgm:spPr/>
      <dgm:t>
        <a:bodyPr/>
        <a:lstStyle/>
        <a:p>
          <a:endParaRPr lang="en-US"/>
        </a:p>
      </dgm:t>
    </dgm:pt>
    <dgm:pt modelId="{9EA6DC89-69E1-4544-8C26-C0E02067B529}">
      <dgm:prSet/>
      <dgm:spPr/>
      <dgm:t>
        <a:bodyPr/>
        <a:lstStyle/>
        <a:p>
          <a:r>
            <a:rPr lang="en-US"/>
            <a:t>Present an implementable leadership transformation project with measurable indicators.</a:t>
          </a:r>
        </a:p>
      </dgm:t>
    </dgm:pt>
    <dgm:pt modelId="{FCC57C1F-0823-4510-8FC7-ECCC7E51A7AB}" type="parTrans" cxnId="{A36709A8-66D1-4269-B1AD-70E327F889E9}">
      <dgm:prSet/>
      <dgm:spPr/>
      <dgm:t>
        <a:bodyPr/>
        <a:lstStyle/>
        <a:p>
          <a:endParaRPr lang="en-US"/>
        </a:p>
      </dgm:t>
    </dgm:pt>
    <dgm:pt modelId="{3ED74A8F-7A6D-45F6-8AAA-3509C3F1146B}" type="sibTrans" cxnId="{A36709A8-66D1-4269-B1AD-70E327F889E9}">
      <dgm:prSet/>
      <dgm:spPr/>
      <dgm:t>
        <a:bodyPr/>
        <a:lstStyle/>
        <a:p>
          <a:endParaRPr lang="en-US"/>
        </a:p>
      </dgm:t>
    </dgm:pt>
    <dgm:pt modelId="{A8B8D017-2216-44C0-BE4C-4B811053FBA2}">
      <dgm:prSet/>
      <dgm:spPr/>
      <dgm:t>
        <a:bodyPr/>
        <a:lstStyle/>
        <a:p>
          <a:r>
            <a:rPr lang="en-US"/>
            <a:t>Connect</a:t>
          </a:r>
        </a:p>
      </dgm:t>
    </dgm:pt>
    <dgm:pt modelId="{EA457BF1-CA12-407B-8421-57B596DB32E6}" type="parTrans" cxnId="{E8C8382B-6FF3-4262-8F3F-8CBB4F4184BB}">
      <dgm:prSet/>
      <dgm:spPr/>
      <dgm:t>
        <a:bodyPr/>
        <a:lstStyle/>
        <a:p>
          <a:endParaRPr lang="en-US"/>
        </a:p>
      </dgm:t>
    </dgm:pt>
    <dgm:pt modelId="{D077DA6F-E08D-4607-AA45-02F72C10BC47}" type="sibTrans" cxnId="{E8C8382B-6FF3-4262-8F3F-8CBB4F4184BB}">
      <dgm:prSet/>
      <dgm:spPr/>
      <dgm:t>
        <a:bodyPr/>
        <a:lstStyle/>
        <a:p>
          <a:endParaRPr lang="en-US"/>
        </a:p>
      </dgm:t>
    </dgm:pt>
    <dgm:pt modelId="{60598C26-692B-41E9-8796-E2A02C4ABEFC}">
      <dgm:prSet/>
      <dgm:spPr/>
      <dgm:t>
        <a:bodyPr/>
        <a:lstStyle/>
        <a:p>
          <a:r>
            <a:rPr lang="en-US"/>
            <a:t>Connect the module to a real African leadership or institutional challenge.</a:t>
          </a:r>
        </a:p>
      </dgm:t>
    </dgm:pt>
    <dgm:pt modelId="{14CA9059-B357-4E32-91BD-0FCB5027A202}" type="parTrans" cxnId="{D81B79AE-7BAF-4D70-9F2F-0D3E346718FD}">
      <dgm:prSet/>
      <dgm:spPr/>
      <dgm:t>
        <a:bodyPr/>
        <a:lstStyle/>
        <a:p>
          <a:endParaRPr lang="en-US"/>
        </a:p>
      </dgm:t>
    </dgm:pt>
    <dgm:pt modelId="{6C178227-259D-467B-A12A-1005D81F78BC}" type="sibTrans" cxnId="{D81B79AE-7BAF-4D70-9F2F-0D3E346718FD}">
      <dgm:prSet/>
      <dgm:spPr/>
      <dgm:t>
        <a:bodyPr/>
        <a:lstStyle/>
        <a:p>
          <a:endParaRPr lang="en-US"/>
        </a:p>
      </dgm:t>
    </dgm:pt>
    <dgm:pt modelId="{B3D5E468-70E8-4B54-A9B2-8F586FB2A31C}" type="pres">
      <dgm:prSet presAssocID="{8F8DC428-6FDC-42C3-B9DF-12986B0D81D3}" presName="Name0" presStyleCnt="0">
        <dgm:presLayoutVars>
          <dgm:dir/>
          <dgm:animLvl val="lvl"/>
          <dgm:resizeHandles val="exact"/>
        </dgm:presLayoutVars>
      </dgm:prSet>
      <dgm:spPr/>
    </dgm:pt>
    <dgm:pt modelId="{36F9F141-067C-43C8-A6EF-F0BDAC293E9B}" type="pres">
      <dgm:prSet presAssocID="{433E38C7-BDBD-4CED-8E8E-B0F5A2B8ACF9}" presName="linNode" presStyleCnt="0"/>
      <dgm:spPr/>
    </dgm:pt>
    <dgm:pt modelId="{EBAA6EEF-1AFE-41E6-92CE-ADAE1559D8A1}" type="pres">
      <dgm:prSet presAssocID="{433E38C7-BDBD-4CED-8E8E-B0F5A2B8ACF9}" presName="parentText" presStyleLbl="solidFgAcc1" presStyleIdx="0" presStyleCnt="3">
        <dgm:presLayoutVars>
          <dgm:chMax val="1"/>
          <dgm:bulletEnabled/>
        </dgm:presLayoutVars>
      </dgm:prSet>
      <dgm:spPr/>
    </dgm:pt>
    <dgm:pt modelId="{0F4AD7E2-C3D3-4749-97CD-5532C0751A4E}" type="pres">
      <dgm:prSet presAssocID="{433E38C7-BDBD-4CED-8E8E-B0F5A2B8ACF9}" presName="descendantText" presStyleLbl="alignNode1" presStyleIdx="0" presStyleCnt="3">
        <dgm:presLayoutVars>
          <dgm:bulletEnabled/>
        </dgm:presLayoutVars>
      </dgm:prSet>
      <dgm:spPr/>
    </dgm:pt>
    <dgm:pt modelId="{B54A1C84-A266-4B74-9928-0CD73E4B8256}" type="pres">
      <dgm:prSet presAssocID="{E0121D15-D4EB-48D4-85D6-AE6D25B17C53}" presName="sp" presStyleCnt="0"/>
      <dgm:spPr/>
    </dgm:pt>
    <dgm:pt modelId="{60C7F20C-F1CC-4F3C-B362-897B5FA52470}" type="pres">
      <dgm:prSet presAssocID="{00CCB63F-FF30-46E8-99AD-FC4FA16D3891}" presName="linNode" presStyleCnt="0"/>
      <dgm:spPr/>
    </dgm:pt>
    <dgm:pt modelId="{EBA65E66-399F-49C7-B0C2-938540BA6E7E}" type="pres">
      <dgm:prSet presAssocID="{00CCB63F-FF30-46E8-99AD-FC4FA16D3891}" presName="parentText" presStyleLbl="solidFgAcc1" presStyleIdx="1" presStyleCnt="3">
        <dgm:presLayoutVars>
          <dgm:chMax val="1"/>
          <dgm:bulletEnabled/>
        </dgm:presLayoutVars>
      </dgm:prSet>
      <dgm:spPr/>
    </dgm:pt>
    <dgm:pt modelId="{425098B7-E989-459D-8B98-33155A13538E}" type="pres">
      <dgm:prSet presAssocID="{00CCB63F-FF30-46E8-99AD-FC4FA16D3891}" presName="descendantText" presStyleLbl="alignNode1" presStyleIdx="1" presStyleCnt="3">
        <dgm:presLayoutVars>
          <dgm:bulletEnabled/>
        </dgm:presLayoutVars>
      </dgm:prSet>
      <dgm:spPr/>
    </dgm:pt>
    <dgm:pt modelId="{5AC35281-C42D-4ED9-A6F0-BFEBDFD8B446}" type="pres">
      <dgm:prSet presAssocID="{D076C3B1-9349-4BD3-979F-D6DAAF43FE74}" presName="sp" presStyleCnt="0"/>
      <dgm:spPr/>
    </dgm:pt>
    <dgm:pt modelId="{FC6C1F79-C570-4C70-B132-AB0BBE124DFD}" type="pres">
      <dgm:prSet presAssocID="{A8B8D017-2216-44C0-BE4C-4B811053FBA2}" presName="linNode" presStyleCnt="0"/>
      <dgm:spPr/>
    </dgm:pt>
    <dgm:pt modelId="{6AC1F480-DC81-4B7A-8EDF-7722B72DB42D}" type="pres">
      <dgm:prSet presAssocID="{A8B8D017-2216-44C0-BE4C-4B811053FBA2}" presName="parentText" presStyleLbl="solidFgAcc1" presStyleIdx="2" presStyleCnt="3">
        <dgm:presLayoutVars>
          <dgm:chMax val="1"/>
          <dgm:bulletEnabled/>
        </dgm:presLayoutVars>
      </dgm:prSet>
      <dgm:spPr/>
    </dgm:pt>
    <dgm:pt modelId="{849EBE46-95DB-4B65-95F5-4881409F8591}" type="pres">
      <dgm:prSet presAssocID="{A8B8D017-2216-44C0-BE4C-4B811053FBA2}" presName="descendantText" presStyleLbl="alignNode1" presStyleIdx="2" presStyleCnt="3">
        <dgm:presLayoutVars>
          <dgm:bulletEnabled/>
        </dgm:presLayoutVars>
      </dgm:prSet>
      <dgm:spPr/>
    </dgm:pt>
  </dgm:ptLst>
  <dgm:cxnLst>
    <dgm:cxn modelId="{3620BF02-AEB0-455A-9E45-F6D463AFD0C8}" srcId="{8F8DC428-6FDC-42C3-B9DF-12986B0D81D3}" destId="{433E38C7-BDBD-4CED-8E8E-B0F5A2B8ACF9}" srcOrd="0" destOrd="0" parTransId="{4F128A37-DCE4-4C27-869F-BDAF226611F9}" sibTransId="{E0121D15-D4EB-48D4-85D6-AE6D25B17C53}"/>
    <dgm:cxn modelId="{E8C8382B-6FF3-4262-8F3F-8CBB4F4184BB}" srcId="{8F8DC428-6FDC-42C3-B9DF-12986B0D81D3}" destId="{A8B8D017-2216-44C0-BE4C-4B811053FBA2}" srcOrd="2" destOrd="0" parTransId="{EA457BF1-CA12-407B-8421-57B596DB32E6}" sibTransId="{D077DA6F-E08D-4607-AA45-02F72C10BC47}"/>
    <dgm:cxn modelId="{0604D341-6A96-476B-95B7-2C0BFB752C6B}" type="presOf" srcId="{00CCB63F-FF30-46E8-99AD-FC4FA16D3891}" destId="{EBA65E66-399F-49C7-B0C2-938540BA6E7E}" srcOrd="0" destOrd="0" presId="urn:microsoft.com/office/officeart/2016/7/layout/VerticalHollowActionList"/>
    <dgm:cxn modelId="{82C77E47-8EB9-4289-A967-AE3F5F694473}" type="presOf" srcId="{9EA6DC89-69E1-4544-8C26-C0E02067B529}" destId="{425098B7-E989-459D-8B98-33155A13538E}" srcOrd="0" destOrd="0" presId="urn:microsoft.com/office/officeart/2016/7/layout/VerticalHollowActionList"/>
    <dgm:cxn modelId="{CA692D55-3624-46C4-8704-53C5C67E828D}" type="presOf" srcId="{433E38C7-BDBD-4CED-8E8E-B0F5A2B8ACF9}" destId="{EBAA6EEF-1AFE-41E6-92CE-ADAE1559D8A1}" srcOrd="0" destOrd="0" presId="urn:microsoft.com/office/officeart/2016/7/layout/VerticalHollowActionList"/>
    <dgm:cxn modelId="{A36709A8-66D1-4269-B1AD-70E327F889E9}" srcId="{00CCB63F-FF30-46E8-99AD-FC4FA16D3891}" destId="{9EA6DC89-69E1-4544-8C26-C0E02067B529}" srcOrd="0" destOrd="0" parTransId="{FCC57C1F-0823-4510-8FC7-ECCC7E51A7AB}" sibTransId="{3ED74A8F-7A6D-45F6-8AAA-3509C3F1146B}"/>
    <dgm:cxn modelId="{EE55ECAD-8F87-4023-BA34-8A80915FD492}" srcId="{433E38C7-BDBD-4CED-8E8E-B0F5A2B8ACF9}" destId="{1779A720-BEBF-44BE-82D9-4A15B5F7AE0A}" srcOrd="0" destOrd="0" parTransId="{DF2F5092-E486-473B-8105-D2836DFD6140}" sibTransId="{1E30C0A0-3373-4746-AE9D-10AF240C520B}"/>
    <dgm:cxn modelId="{D81B79AE-7BAF-4D70-9F2F-0D3E346718FD}" srcId="{A8B8D017-2216-44C0-BE4C-4B811053FBA2}" destId="{60598C26-692B-41E9-8796-E2A02C4ABEFC}" srcOrd="0" destOrd="0" parTransId="{14CA9059-B357-4E32-91BD-0FCB5027A202}" sibTransId="{6C178227-259D-467B-A12A-1005D81F78BC}"/>
    <dgm:cxn modelId="{31D02BB3-0A7E-48BC-8458-D854379A8907}" type="presOf" srcId="{1779A720-BEBF-44BE-82D9-4A15B5F7AE0A}" destId="{0F4AD7E2-C3D3-4749-97CD-5532C0751A4E}" srcOrd="0" destOrd="0" presId="urn:microsoft.com/office/officeart/2016/7/layout/VerticalHollowActionList"/>
    <dgm:cxn modelId="{C7290EC9-DC5C-4D07-8BA4-FFC88CAA2530}" srcId="{8F8DC428-6FDC-42C3-B9DF-12986B0D81D3}" destId="{00CCB63F-FF30-46E8-99AD-FC4FA16D3891}" srcOrd="1" destOrd="0" parTransId="{78A69E88-FA13-430F-AD0B-DCA4076009AA}" sibTransId="{D076C3B1-9349-4BD3-979F-D6DAAF43FE74}"/>
    <dgm:cxn modelId="{425047D2-BABD-40A0-A0E8-FE951CB672DF}" type="presOf" srcId="{60598C26-692B-41E9-8796-E2A02C4ABEFC}" destId="{849EBE46-95DB-4B65-95F5-4881409F8591}" srcOrd="0" destOrd="0" presId="urn:microsoft.com/office/officeart/2016/7/layout/VerticalHollowActionList"/>
    <dgm:cxn modelId="{37CA7FD6-B960-4AAA-BBBD-EA51E08BB528}" type="presOf" srcId="{8F8DC428-6FDC-42C3-B9DF-12986B0D81D3}" destId="{B3D5E468-70E8-4B54-A9B2-8F586FB2A31C}" srcOrd="0" destOrd="0" presId="urn:microsoft.com/office/officeart/2016/7/layout/VerticalHollowActionList"/>
    <dgm:cxn modelId="{AE14D3E5-B25E-42D1-9384-06314314FBBF}" type="presOf" srcId="{A8B8D017-2216-44C0-BE4C-4B811053FBA2}" destId="{6AC1F480-DC81-4B7A-8EDF-7722B72DB42D}" srcOrd="0" destOrd="0" presId="urn:microsoft.com/office/officeart/2016/7/layout/VerticalHollowActionList"/>
    <dgm:cxn modelId="{A2C0CA72-F993-4041-9383-6FCD8DFC765B}" type="presParOf" srcId="{B3D5E468-70E8-4B54-A9B2-8F586FB2A31C}" destId="{36F9F141-067C-43C8-A6EF-F0BDAC293E9B}" srcOrd="0" destOrd="0" presId="urn:microsoft.com/office/officeart/2016/7/layout/VerticalHollowActionList"/>
    <dgm:cxn modelId="{F72B5A67-9210-4CBF-9057-A705E374A5BB}" type="presParOf" srcId="{36F9F141-067C-43C8-A6EF-F0BDAC293E9B}" destId="{EBAA6EEF-1AFE-41E6-92CE-ADAE1559D8A1}" srcOrd="0" destOrd="0" presId="urn:microsoft.com/office/officeart/2016/7/layout/VerticalHollowActionList"/>
    <dgm:cxn modelId="{234CDFD9-BDA3-4DE6-9A22-F94C7E1BD6A6}" type="presParOf" srcId="{36F9F141-067C-43C8-A6EF-F0BDAC293E9B}" destId="{0F4AD7E2-C3D3-4749-97CD-5532C0751A4E}" srcOrd="1" destOrd="0" presId="urn:microsoft.com/office/officeart/2016/7/layout/VerticalHollowActionList"/>
    <dgm:cxn modelId="{A9D8C8F6-4F94-447E-BDC4-7774AF183066}" type="presParOf" srcId="{B3D5E468-70E8-4B54-A9B2-8F586FB2A31C}" destId="{B54A1C84-A266-4B74-9928-0CD73E4B8256}" srcOrd="1" destOrd="0" presId="urn:microsoft.com/office/officeart/2016/7/layout/VerticalHollowActionList"/>
    <dgm:cxn modelId="{DFAFB20E-E4F3-4172-A017-769C7E5C4E14}" type="presParOf" srcId="{B3D5E468-70E8-4B54-A9B2-8F586FB2A31C}" destId="{60C7F20C-F1CC-4F3C-B362-897B5FA52470}" srcOrd="2" destOrd="0" presId="urn:microsoft.com/office/officeart/2016/7/layout/VerticalHollowActionList"/>
    <dgm:cxn modelId="{93D9629B-01D7-42F2-BE6E-0541E6748F8E}" type="presParOf" srcId="{60C7F20C-F1CC-4F3C-B362-897B5FA52470}" destId="{EBA65E66-399F-49C7-B0C2-938540BA6E7E}" srcOrd="0" destOrd="0" presId="urn:microsoft.com/office/officeart/2016/7/layout/VerticalHollowActionList"/>
    <dgm:cxn modelId="{BCF2F67C-5293-4767-AA0D-B610246AB4B4}" type="presParOf" srcId="{60C7F20C-F1CC-4F3C-B362-897B5FA52470}" destId="{425098B7-E989-459D-8B98-33155A13538E}" srcOrd="1" destOrd="0" presId="urn:microsoft.com/office/officeart/2016/7/layout/VerticalHollowActionList"/>
    <dgm:cxn modelId="{05B3E573-F2F3-46DE-B837-F400527DA539}" type="presParOf" srcId="{B3D5E468-70E8-4B54-A9B2-8F586FB2A31C}" destId="{5AC35281-C42D-4ED9-A6F0-BFEBDFD8B446}" srcOrd="3" destOrd="0" presId="urn:microsoft.com/office/officeart/2016/7/layout/VerticalHollowActionList"/>
    <dgm:cxn modelId="{54A0A683-7A71-4746-A847-B0CE98888C97}" type="presParOf" srcId="{B3D5E468-70E8-4B54-A9B2-8F586FB2A31C}" destId="{FC6C1F79-C570-4C70-B132-AB0BBE124DFD}" srcOrd="4" destOrd="0" presId="urn:microsoft.com/office/officeart/2016/7/layout/VerticalHollowActionList"/>
    <dgm:cxn modelId="{F9B9995C-AA64-41E9-8097-78402CDED16E}" type="presParOf" srcId="{FC6C1F79-C570-4C70-B132-AB0BBE124DFD}" destId="{6AC1F480-DC81-4B7A-8EDF-7722B72DB42D}" srcOrd="0" destOrd="0" presId="urn:microsoft.com/office/officeart/2016/7/layout/VerticalHollowActionList"/>
    <dgm:cxn modelId="{7EC7DC08-C3B1-4111-9C4C-C11E9F9A0D62}" type="presParOf" srcId="{FC6C1F79-C570-4C70-B132-AB0BBE124DFD}" destId="{849EBE46-95DB-4B65-95F5-4881409F8591}" srcOrd="1" destOrd="0" presId="urn:microsoft.com/office/officeart/2016/7/layout/VerticalHollow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11304EBA-F80E-4936-BBB2-FB3CC0A78E5E}" type="doc">
      <dgm:prSet loTypeId="urn:microsoft.com/office/officeart/2018/2/layout/IconVerticalSolidList" loCatId="icon" qsTypeId="urn:microsoft.com/office/officeart/2005/8/quickstyle/simple1#207" qsCatId="simple" csTypeId="urn:microsoft.com/office/officeart/2005/8/colors/accent1_2#207" csCatId="accent1" phldr="1"/>
      <dgm:spPr/>
      <dgm:t>
        <a:bodyPr/>
        <a:lstStyle/>
        <a:p>
          <a:endParaRPr lang="en-US"/>
        </a:p>
      </dgm:t>
    </dgm:pt>
    <dgm:pt modelId="{4DA5AD1E-1B4F-4E70-98F0-72E269C7748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Capstone: Leadership Transformation Blueprint for an institution, city, ministry, university, enterprise or civil-society organization.</a:t>
          </a:r>
        </a:p>
      </dgm:t>
    </dgm:pt>
    <dgm:pt modelId="{D1436660-D4CE-4BA2-9176-1CA91025BB85}" type="parTrans" cxnId="{AF598F24-57A5-4680-B8DE-F51E56A42108}">
      <dgm:prSet/>
      <dgm:spPr/>
      <dgm:t>
        <a:bodyPr/>
        <a:lstStyle/>
        <a:p>
          <a:endParaRPr lang="en-US"/>
        </a:p>
      </dgm:t>
    </dgm:pt>
    <dgm:pt modelId="{0E2CCDE8-3436-4FE6-AFE7-E901480462B9}" type="sibTrans" cxnId="{AF598F24-57A5-4680-B8DE-F51E56A42108}">
      <dgm:prSet/>
      <dgm:spPr/>
      <dgm:t>
        <a:bodyPr/>
        <a:lstStyle/>
        <a:p>
          <a:endParaRPr lang="en-US"/>
        </a:p>
      </dgm:t>
    </dgm:pt>
    <dgm:pt modelId="{1E08AD1A-4FA0-490C-8A71-01F5B85D3B6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Require evidence: separate observed facts from interpretation.</a:t>
          </a:r>
        </a:p>
      </dgm:t>
    </dgm:pt>
    <dgm:pt modelId="{8C8A72BF-5344-44C9-A46C-324F4BC47F95}" type="parTrans" cxnId="{64B51681-A4E6-4DCF-A429-D04723F95C3B}">
      <dgm:prSet/>
      <dgm:spPr/>
      <dgm:t>
        <a:bodyPr/>
        <a:lstStyle/>
        <a:p>
          <a:endParaRPr lang="en-US"/>
        </a:p>
      </dgm:t>
    </dgm:pt>
    <dgm:pt modelId="{8801507C-EE31-4FB5-8EF5-DE43872CBD0A}" type="sibTrans" cxnId="{64B51681-A4E6-4DCF-A429-D04723F95C3B}">
      <dgm:prSet/>
      <dgm:spPr/>
      <dgm:t>
        <a:bodyPr/>
        <a:lstStyle/>
        <a:p>
          <a:endParaRPr lang="en-US"/>
        </a:p>
      </dgm:t>
    </dgm:pt>
    <dgm:pt modelId="{EB9103F3-8C5E-4B59-94DA-357EB377BD9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Require counter-argument: what alternative explanation could account for the same problem?</a:t>
          </a:r>
        </a:p>
      </dgm:t>
    </dgm:pt>
    <dgm:pt modelId="{00E6950F-DC9C-4DD7-9F35-EFF4363F5938}" type="parTrans" cxnId="{A7DBAA57-0766-4830-939E-4E6F3BFA45CC}">
      <dgm:prSet/>
      <dgm:spPr/>
      <dgm:t>
        <a:bodyPr/>
        <a:lstStyle/>
        <a:p>
          <a:endParaRPr lang="en-US"/>
        </a:p>
      </dgm:t>
    </dgm:pt>
    <dgm:pt modelId="{E4EE9A1D-BD8D-4926-B80A-BFB500A8FFCD}" type="sibTrans" cxnId="{A7DBAA57-0766-4830-939E-4E6F3BFA45CC}">
      <dgm:prSet/>
      <dgm:spPr/>
      <dgm:t>
        <a:bodyPr/>
        <a:lstStyle/>
        <a:p>
          <a:endParaRPr lang="en-US"/>
        </a:p>
      </dgm:t>
    </dgm:pt>
    <dgm:pt modelId="{1396C0B6-C034-499E-849B-E23B58F1325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End with one institutional change and one leadership/mindset change.</a:t>
          </a:r>
        </a:p>
      </dgm:t>
    </dgm:pt>
    <dgm:pt modelId="{18E0D39C-3B23-431D-89ED-296ED24C9785}" type="parTrans" cxnId="{36492438-169F-412B-B67F-7B5293265215}">
      <dgm:prSet/>
      <dgm:spPr/>
      <dgm:t>
        <a:bodyPr/>
        <a:lstStyle/>
        <a:p>
          <a:endParaRPr lang="en-US"/>
        </a:p>
      </dgm:t>
    </dgm:pt>
    <dgm:pt modelId="{CE6B970E-B041-4E00-9367-39782E16DD47}" type="sibTrans" cxnId="{36492438-169F-412B-B67F-7B5293265215}">
      <dgm:prSet/>
      <dgm:spPr/>
      <dgm:t>
        <a:bodyPr/>
        <a:lstStyle/>
        <a:p>
          <a:endParaRPr lang="en-US"/>
        </a:p>
      </dgm:t>
    </dgm:pt>
    <dgm:pt modelId="{D23630BA-C63E-4297-BAC0-8C57E0584092}" type="pres">
      <dgm:prSet presAssocID="{11304EBA-F80E-4936-BBB2-FB3CC0A78E5E}" presName="root" presStyleCnt="0">
        <dgm:presLayoutVars>
          <dgm:dir/>
          <dgm:resizeHandles val="exact"/>
        </dgm:presLayoutVars>
      </dgm:prSet>
      <dgm:spPr/>
    </dgm:pt>
    <dgm:pt modelId="{2F7CA436-7EBB-44FE-94AF-71F9751A8541}" type="pres">
      <dgm:prSet presAssocID="{4DA5AD1E-1B4F-4E70-98F0-72E269C77482}" presName="compNode" presStyleCnt="0"/>
      <dgm:spPr/>
    </dgm:pt>
    <dgm:pt modelId="{8D73396F-10A8-4ACE-94A1-79273A5CF1F4}" type="pres">
      <dgm:prSet presAssocID="{4DA5AD1E-1B4F-4E70-98F0-72E269C77482}" presName="bgRect" presStyleLbl="bgShp" presStyleIdx="0" presStyleCnt="4"/>
      <dgm:spPr/>
    </dgm:pt>
    <dgm:pt modelId="{8671D310-8799-44F9-99A6-D5D32A07AAB1}" type="pres">
      <dgm:prSet presAssocID="{4DA5AD1E-1B4F-4E70-98F0-72E269C77482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0F854D2D-2121-46AC-A82A-31C0281B64B0}" type="pres">
      <dgm:prSet presAssocID="{4DA5AD1E-1B4F-4E70-98F0-72E269C77482}" presName="spaceRect" presStyleCnt="0"/>
      <dgm:spPr/>
    </dgm:pt>
    <dgm:pt modelId="{CF61E6F8-A0A6-481E-9A83-E20C42EFAD51}" type="pres">
      <dgm:prSet presAssocID="{4DA5AD1E-1B4F-4E70-98F0-72E269C77482}" presName="parTx" presStyleLbl="revTx" presStyleIdx="0" presStyleCnt="4">
        <dgm:presLayoutVars>
          <dgm:chMax val="0"/>
          <dgm:chPref val="0"/>
        </dgm:presLayoutVars>
      </dgm:prSet>
      <dgm:spPr/>
    </dgm:pt>
    <dgm:pt modelId="{CC244FF4-F538-46A2-96D3-DE897196B826}" type="pres">
      <dgm:prSet presAssocID="{0E2CCDE8-3436-4FE6-AFE7-E901480462B9}" presName="sibTrans" presStyleCnt="0"/>
      <dgm:spPr/>
    </dgm:pt>
    <dgm:pt modelId="{EAB27834-4A16-4AB7-9DA2-0692C2501680}" type="pres">
      <dgm:prSet presAssocID="{1E08AD1A-4FA0-490C-8A71-01F5B85D3B6E}" presName="compNode" presStyleCnt="0"/>
      <dgm:spPr/>
    </dgm:pt>
    <dgm:pt modelId="{FED6B26D-1564-4FEF-AA3D-A150DEAFAFEE}" type="pres">
      <dgm:prSet presAssocID="{1E08AD1A-4FA0-490C-8A71-01F5B85D3B6E}" presName="bgRect" presStyleLbl="bgShp" presStyleIdx="1" presStyleCnt="4"/>
      <dgm:spPr/>
    </dgm:pt>
    <dgm:pt modelId="{D9741229-4EAF-45A9-8D8C-B37FED9C5533}" type="pres">
      <dgm:prSet presAssocID="{1E08AD1A-4FA0-490C-8A71-01F5B85D3B6E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26F7D055-40B6-4AAB-ADC3-311CBAE9E306}" type="pres">
      <dgm:prSet presAssocID="{1E08AD1A-4FA0-490C-8A71-01F5B85D3B6E}" presName="spaceRect" presStyleCnt="0"/>
      <dgm:spPr/>
    </dgm:pt>
    <dgm:pt modelId="{7011C152-2A41-4B51-A4DE-40DA6CD8FBE2}" type="pres">
      <dgm:prSet presAssocID="{1E08AD1A-4FA0-490C-8A71-01F5B85D3B6E}" presName="parTx" presStyleLbl="revTx" presStyleIdx="1" presStyleCnt="4">
        <dgm:presLayoutVars>
          <dgm:chMax val="0"/>
          <dgm:chPref val="0"/>
        </dgm:presLayoutVars>
      </dgm:prSet>
      <dgm:spPr/>
    </dgm:pt>
    <dgm:pt modelId="{004DB592-8F70-4DA9-81A7-81B7D7CDEE9A}" type="pres">
      <dgm:prSet presAssocID="{8801507C-EE31-4FB5-8EF5-DE43872CBD0A}" presName="sibTrans" presStyleCnt="0"/>
      <dgm:spPr/>
    </dgm:pt>
    <dgm:pt modelId="{CFF8815B-052B-4C9A-BED9-8F8F94B50685}" type="pres">
      <dgm:prSet presAssocID="{EB9103F3-8C5E-4B59-94DA-357EB377BD97}" presName="compNode" presStyleCnt="0"/>
      <dgm:spPr/>
    </dgm:pt>
    <dgm:pt modelId="{6E8EC821-2E8F-445A-AC08-E9768A0A1FAE}" type="pres">
      <dgm:prSet presAssocID="{EB9103F3-8C5E-4B59-94DA-357EB377BD97}" presName="bgRect" presStyleLbl="bgShp" presStyleIdx="2" presStyleCnt="4"/>
      <dgm:spPr/>
    </dgm:pt>
    <dgm:pt modelId="{388D9201-3A07-4B3A-864A-45625CF913E2}" type="pres">
      <dgm:prSet presAssocID="{EB9103F3-8C5E-4B59-94DA-357EB377BD97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Question mark"/>
        </a:ext>
      </dgm:extLst>
    </dgm:pt>
    <dgm:pt modelId="{BBCE3244-6E3B-4DCF-8713-B71489E3529B}" type="pres">
      <dgm:prSet presAssocID="{EB9103F3-8C5E-4B59-94DA-357EB377BD97}" presName="spaceRect" presStyleCnt="0"/>
      <dgm:spPr/>
    </dgm:pt>
    <dgm:pt modelId="{643CB0CE-3232-43FF-9704-B3669F9C3320}" type="pres">
      <dgm:prSet presAssocID="{EB9103F3-8C5E-4B59-94DA-357EB377BD97}" presName="parTx" presStyleLbl="revTx" presStyleIdx="2" presStyleCnt="4">
        <dgm:presLayoutVars>
          <dgm:chMax val="0"/>
          <dgm:chPref val="0"/>
        </dgm:presLayoutVars>
      </dgm:prSet>
      <dgm:spPr/>
    </dgm:pt>
    <dgm:pt modelId="{6FF40395-DBAD-4EFA-8B67-1CEBFD925EB2}" type="pres">
      <dgm:prSet presAssocID="{E4EE9A1D-BD8D-4926-B80A-BFB500A8FFCD}" presName="sibTrans" presStyleCnt="0"/>
      <dgm:spPr/>
    </dgm:pt>
    <dgm:pt modelId="{1B18927C-D8D6-43CD-8667-698897253600}" type="pres">
      <dgm:prSet presAssocID="{1396C0B6-C034-499E-849B-E23B58F1325F}" presName="compNode" presStyleCnt="0"/>
      <dgm:spPr/>
    </dgm:pt>
    <dgm:pt modelId="{14668A1A-7AEB-461B-904D-2B2B802A815C}" type="pres">
      <dgm:prSet presAssocID="{1396C0B6-C034-499E-849B-E23B58F1325F}" presName="bgRect" presStyleLbl="bgShp" presStyleIdx="3" presStyleCnt="4"/>
      <dgm:spPr/>
    </dgm:pt>
    <dgm:pt modelId="{19B27E9B-6A70-4B2A-B5A8-305880C67641}" type="pres">
      <dgm:prSet presAssocID="{1396C0B6-C034-499E-849B-E23B58F1325F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aptain"/>
        </a:ext>
      </dgm:extLst>
    </dgm:pt>
    <dgm:pt modelId="{F2B267DC-74D0-4A6E-81AA-99F7744E6BE1}" type="pres">
      <dgm:prSet presAssocID="{1396C0B6-C034-499E-849B-E23B58F1325F}" presName="spaceRect" presStyleCnt="0"/>
      <dgm:spPr/>
    </dgm:pt>
    <dgm:pt modelId="{C6E7916A-E775-4CF2-BB34-B4D0E84B134C}" type="pres">
      <dgm:prSet presAssocID="{1396C0B6-C034-499E-849B-E23B58F1325F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AF598F24-57A5-4680-B8DE-F51E56A42108}" srcId="{11304EBA-F80E-4936-BBB2-FB3CC0A78E5E}" destId="{4DA5AD1E-1B4F-4E70-98F0-72E269C77482}" srcOrd="0" destOrd="0" parTransId="{D1436660-D4CE-4BA2-9176-1CA91025BB85}" sibTransId="{0E2CCDE8-3436-4FE6-AFE7-E901480462B9}"/>
    <dgm:cxn modelId="{36492438-169F-412B-B67F-7B5293265215}" srcId="{11304EBA-F80E-4936-BBB2-FB3CC0A78E5E}" destId="{1396C0B6-C034-499E-849B-E23B58F1325F}" srcOrd="3" destOrd="0" parTransId="{18E0D39C-3B23-431D-89ED-296ED24C9785}" sibTransId="{CE6B970E-B041-4E00-9367-39782E16DD47}"/>
    <dgm:cxn modelId="{A7DBAA57-0766-4830-939E-4E6F3BFA45CC}" srcId="{11304EBA-F80E-4936-BBB2-FB3CC0A78E5E}" destId="{EB9103F3-8C5E-4B59-94DA-357EB377BD97}" srcOrd="2" destOrd="0" parTransId="{00E6950F-DC9C-4DD7-9F35-EFF4363F5938}" sibTransId="{E4EE9A1D-BD8D-4926-B80A-BFB500A8FFCD}"/>
    <dgm:cxn modelId="{02F53879-7569-4C44-88C5-683A5D96437D}" type="presOf" srcId="{11304EBA-F80E-4936-BBB2-FB3CC0A78E5E}" destId="{D23630BA-C63E-4297-BAC0-8C57E0584092}" srcOrd="0" destOrd="0" presId="urn:microsoft.com/office/officeart/2018/2/layout/IconVerticalSolidList"/>
    <dgm:cxn modelId="{64B51681-A4E6-4DCF-A429-D04723F95C3B}" srcId="{11304EBA-F80E-4936-BBB2-FB3CC0A78E5E}" destId="{1E08AD1A-4FA0-490C-8A71-01F5B85D3B6E}" srcOrd="1" destOrd="0" parTransId="{8C8A72BF-5344-44C9-A46C-324F4BC47F95}" sibTransId="{8801507C-EE31-4FB5-8EF5-DE43872CBD0A}"/>
    <dgm:cxn modelId="{0E416891-CB54-4FF9-97F6-6FA8426CB0C2}" type="presOf" srcId="{4DA5AD1E-1B4F-4E70-98F0-72E269C77482}" destId="{CF61E6F8-A0A6-481E-9A83-E20C42EFAD51}" srcOrd="0" destOrd="0" presId="urn:microsoft.com/office/officeart/2018/2/layout/IconVerticalSolidList"/>
    <dgm:cxn modelId="{9358BA9E-BD4C-4A1E-A9FF-7BBCC5A0B323}" type="presOf" srcId="{EB9103F3-8C5E-4B59-94DA-357EB377BD97}" destId="{643CB0CE-3232-43FF-9704-B3669F9C3320}" srcOrd="0" destOrd="0" presId="urn:microsoft.com/office/officeart/2018/2/layout/IconVerticalSolidList"/>
    <dgm:cxn modelId="{8A553CAD-10BC-42CA-8CA8-1D1DA62879E7}" type="presOf" srcId="{1E08AD1A-4FA0-490C-8A71-01F5B85D3B6E}" destId="{7011C152-2A41-4B51-A4DE-40DA6CD8FBE2}" srcOrd="0" destOrd="0" presId="urn:microsoft.com/office/officeart/2018/2/layout/IconVerticalSolidList"/>
    <dgm:cxn modelId="{FA8FC6F9-CC5A-4D5B-94BD-DB136B6451A7}" type="presOf" srcId="{1396C0B6-C034-499E-849B-E23B58F1325F}" destId="{C6E7916A-E775-4CF2-BB34-B4D0E84B134C}" srcOrd="0" destOrd="0" presId="urn:microsoft.com/office/officeart/2018/2/layout/IconVerticalSolidList"/>
    <dgm:cxn modelId="{5F936AED-FC7D-4748-B774-F0E4CD181EFD}" type="presParOf" srcId="{D23630BA-C63E-4297-BAC0-8C57E0584092}" destId="{2F7CA436-7EBB-44FE-94AF-71F9751A8541}" srcOrd="0" destOrd="0" presId="urn:microsoft.com/office/officeart/2018/2/layout/IconVerticalSolidList"/>
    <dgm:cxn modelId="{D88C0BBF-01D8-41B2-B5CA-BDB1A4AFFD74}" type="presParOf" srcId="{2F7CA436-7EBB-44FE-94AF-71F9751A8541}" destId="{8D73396F-10A8-4ACE-94A1-79273A5CF1F4}" srcOrd="0" destOrd="0" presId="urn:microsoft.com/office/officeart/2018/2/layout/IconVerticalSolidList"/>
    <dgm:cxn modelId="{2FD70C41-C456-4F73-BF50-0B458F398B32}" type="presParOf" srcId="{2F7CA436-7EBB-44FE-94AF-71F9751A8541}" destId="{8671D310-8799-44F9-99A6-D5D32A07AAB1}" srcOrd="1" destOrd="0" presId="urn:microsoft.com/office/officeart/2018/2/layout/IconVerticalSolidList"/>
    <dgm:cxn modelId="{28F5F320-A646-45DA-B3FC-2086402C2E7B}" type="presParOf" srcId="{2F7CA436-7EBB-44FE-94AF-71F9751A8541}" destId="{0F854D2D-2121-46AC-A82A-31C0281B64B0}" srcOrd="2" destOrd="0" presId="urn:microsoft.com/office/officeart/2018/2/layout/IconVerticalSolidList"/>
    <dgm:cxn modelId="{608EABB3-610F-453C-88AC-B8FD975C04F9}" type="presParOf" srcId="{2F7CA436-7EBB-44FE-94AF-71F9751A8541}" destId="{CF61E6F8-A0A6-481E-9A83-E20C42EFAD51}" srcOrd="3" destOrd="0" presId="urn:microsoft.com/office/officeart/2018/2/layout/IconVerticalSolidList"/>
    <dgm:cxn modelId="{31091401-A290-4E88-B4AA-15B9B01F6AB0}" type="presParOf" srcId="{D23630BA-C63E-4297-BAC0-8C57E0584092}" destId="{CC244FF4-F538-46A2-96D3-DE897196B826}" srcOrd="1" destOrd="0" presId="urn:microsoft.com/office/officeart/2018/2/layout/IconVerticalSolidList"/>
    <dgm:cxn modelId="{39E95DA3-D8D5-443D-8706-949B790E3E31}" type="presParOf" srcId="{D23630BA-C63E-4297-BAC0-8C57E0584092}" destId="{EAB27834-4A16-4AB7-9DA2-0692C2501680}" srcOrd="2" destOrd="0" presId="urn:microsoft.com/office/officeart/2018/2/layout/IconVerticalSolidList"/>
    <dgm:cxn modelId="{49ECE84D-43A1-4D28-BCD3-C33D5625234A}" type="presParOf" srcId="{EAB27834-4A16-4AB7-9DA2-0692C2501680}" destId="{FED6B26D-1564-4FEF-AA3D-A150DEAFAFEE}" srcOrd="0" destOrd="0" presId="urn:microsoft.com/office/officeart/2018/2/layout/IconVerticalSolidList"/>
    <dgm:cxn modelId="{D8EFC7FD-45EB-4E88-9E06-82D0EFC329E9}" type="presParOf" srcId="{EAB27834-4A16-4AB7-9DA2-0692C2501680}" destId="{D9741229-4EAF-45A9-8D8C-B37FED9C5533}" srcOrd="1" destOrd="0" presId="urn:microsoft.com/office/officeart/2018/2/layout/IconVerticalSolidList"/>
    <dgm:cxn modelId="{BEBF4AF2-9DF2-41B9-BA54-90AE380C2038}" type="presParOf" srcId="{EAB27834-4A16-4AB7-9DA2-0692C2501680}" destId="{26F7D055-40B6-4AAB-ADC3-311CBAE9E306}" srcOrd="2" destOrd="0" presId="urn:microsoft.com/office/officeart/2018/2/layout/IconVerticalSolidList"/>
    <dgm:cxn modelId="{A13D4B4E-FDF1-4044-988A-31343C3675C0}" type="presParOf" srcId="{EAB27834-4A16-4AB7-9DA2-0692C2501680}" destId="{7011C152-2A41-4B51-A4DE-40DA6CD8FBE2}" srcOrd="3" destOrd="0" presId="urn:microsoft.com/office/officeart/2018/2/layout/IconVerticalSolidList"/>
    <dgm:cxn modelId="{6DC8AF57-C3A6-4B80-BCF7-A6DCD3CADB6A}" type="presParOf" srcId="{D23630BA-C63E-4297-BAC0-8C57E0584092}" destId="{004DB592-8F70-4DA9-81A7-81B7D7CDEE9A}" srcOrd="3" destOrd="0" presId="urn:microsoft.com/office/officeart/2018/2/layout/IconVerticalSolidList"/>
    <dgm:cxn modelId="{91B2E7CA-90F5-4948-8534-8F52FF5E7521}" type="presParOf" srcId="{D23630BA-C63E-4297-BAC0-8C57E0584092}" destId="{CFF8815B-052B-4C9A-BED9-8F8F94B50685}" srcOrd="4" destOrd="0" presId="urn:microsoft.com/office/officeart/2018/2/layout/IconVerticalSolidList"/>
    <dgm:cxn modelId="{BC1DAFBB-42B7-4881-AA20-04181320FA43}" type="presParOf" srcId="{CFF8815B-052B-4C9A-BED9-8F8F94B50685}" destId="{6E8EC821-2E8F-445A-AC08-E9768A0A1FAE}" srcOrd="0" destOrd="0" presId="urn:microsoft.com/office/officeart/2018/2/layout/IconVerticalSolidList"/>
    <dgm:cxn modelId="{1C75BB0E-7229-4CF6-A9D1-883AB35FB2AE}" type="presParOf" srcId="{CFF8815B-052B-4C9A-BED9-8F8F94B50685}" destId="{388D9201-3A07-4B3A-864A-45625CF913E2}" srcOrd="1" destOrd="0" presId="urn:microsoft.com/office/officeart/2018/2/layout/IconVerticalSolidList"/>
    <dgm:cxn modelId="{1FFDA516-0E62-4101-B457-79A58A65197B}" type="presParOf" srcId="{CFF8815B-052B-4C9A-BED9-8F8F94B50685}" destId="{BBCE3244-6E3B-4DCF-8713-B71489E3529B}" srcOrd="2" destOrd="0" presId="urn:microsoft.com/office/officeart/2018/2/layout/IconVerticalSolidList"/>
    <dgm:cxn modelId="{9BE5D69F-EDE3-4D4E-A12B-43BAB3A04E9C}" type="presParOf" srcId="{CFF8815B-052B-4C9A-BED9-8F8F94B50685}" destId="{643CB0CE-3232-43FF-9704-B3669F9C3320}" srcOrd="3" destOrd="0" presId="urn:microsoft.com/office/officeart/2018/2/layout/IconVerticalSolidList"/>
    <dgm:cxn modelId="{E5A32BDC-98E2-4166-B641-5D487DEA3A94}" type="presParOf" srcId="{D23630BA-C63E-4297-BAC0-8C57E0584092}" destId="{6FF40395-DBAD-4EFA-8B67-1CEBFD925EB2}" srcOrd="5" destOrd="0" presId="urn:microsoft.com/office/officeart/2018/2/layout/IconVerticalSolidList"/>
    <dgm:cxn modelId="{BAA50DA2-6854-4356-8D28-3D23E28B8089}" type="presParOf" srcId="{D23630BA-C63E-4297-BAC0-8C57E0584092}" destId="{1B18927C-D8D6-43CD-8667-698897253600}" srcOrd="6" destOrd="0" presId="urn:microsoft.com/office/officeart/2018/2/layout/IconVerticalSolidList"/>
    <dgm:cxn modelId="{62D2A988-165D-4DDB-BEF0-FA67D258541E}" type="presParOf" srcId="{1B18927C-D8D6-43CD-8667-698897253600}" destId="{14668A1A-7AEB-461B-904D-2B2B802A815C}" srcOrd="0" destOrd="0" presId="urn:microsoft.com/office/officeart/2018/2/layout/IconVerticalSolidList"/>
    <dgm:cxn modelId="{12B03ADD-44EC-4A2B-A699-1C5197495FD7}" type="presParOf" srcId="{1B18927C-D8D6-43CD-8667-698897253600}" destId="{19B27E9B-6A70-4B2A-B5A8-305880C67641}" srcOrd="1" destOrd="0" presId="urn:microsoft.com/office/officeart/2018/2/layout/IconVerticalSolidList"/>
    <dgm:cxn modelId="{7003DF2A-7A4E-4930-AB9D-471174BBD753}" type="presParOf" srcId="{1B18927C-D8D6-43CD-8667-698897253600}" destId="{F2B267DC-74D0-4A6E-81AA-99F7744E6BE1}" srcOrd="2" destOrd="0" presId="urn:microsoft.com/office/officeart/2018/2/layout/IconVerticalSolidList"/>
    <dgm:cxn modelId="{31D9AB97-D91A-437C-B1F2-96457FFD8013}" type="presParOf" srcId="{1B18927C-D8D6-43CD-8667-698897253600}" destId="{C6E7916A-E775-4CF2-BB34-B4D0E84B134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D336B479-5FE2-404E-8121-646C38EFFF7C}" type="doc">
      <dgm:prSet loTypeId="urn:microsoft.com/office/officeart/2018/2/layout/IconVerticalSolidList" loCatId="icon" qsTypeId="urn:microsoft.com/office/officeart/2005/8/quickstyle/simple1#211" qsCatId="simple" csTypeId="urn:microsoft.com/office/officeart/2005/8/colors/accent1_2#211" csCatId="accent1" phldr="1"/>
      <dgm:spPr/>
      <dgm:t>
        <a:bodyPr/>
        <a:lstStyle/>
        <a:p>
          <a:endParaRPr lang="en-US"/>
        </a:p>
      </dgm:t>
    </dgm:pt>
    <dgm:pt modelId="{FAD1B790-F732-41B7-9A2B-43F8EE416BC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Where does the central argument of Module 12 illuminate leadership practice—and where might it oversimplify?</a:t>
          </a:r>
        </a:p>
      </dgm:t>
    </dgm:pt>
    <dgm:pt modelId="{0FD4BDC2-BB9F-4CEA-AE64-5FF950FA0BBB}" type="parTrans" cxnId="{9712627E-81B1-4928-9A43-81DEF6FE1980}">
      <dgm:prSet/>
      <dgm:spPr/>
      <dgm:t>
        <a:bodyPr/>
        <a:lstStyle/>
        <a:p>
          <a:endParaRPr lang="en-US"/>
        </a:p>
      </dgm:t>
    </dgm:pt>
    <dgm:pt modelId="{35A7911A-4619-4118-ADB4-4AA18EA99F03}" type="sibTrans" cxnId="{9712627E-81B1-4928-9A43-81DEF6FE1980}">
      <dgm:prSet/>
      <dgm:spPr/>
      <dgm:t>
        <a:bodyPr/>
        <a:lstStyle/>
        <a:p>
          <a:endParaRPr lang="en-US"/>
        </a:p>
      </dgm:t>
    </dgm:pt>
    <dgm:pt modelId="{EA21FCD6-6C17-44D5-ADEF-294631010BB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How should leaders balance communal obligation with impartial justice?</a:t>
          </a:r>
        </a:p>
      </dgm:t>
    </dgm:pt>
    <dgm:pt modelId="{6662E878-30DF-4D4E-97F2-6816CA9F83E3}" type="parTrans" cxnId="{FE37529E-0C9E-4CC0-B892-CEDBCFB77F8D}">
      <dgm:prSet/>
      <dgm:spPr/>
      <dgm:t>
        <a:bodyPr/>
        <a:lstStyle/>
        <a:p>
          <a:endParaRPr lang="en-US"/>
        </a:p>
      </dgm:t>
    </dgm:pt>
    <dgm:pt modelId="{37B7F961-34E0-4D3B-8022-A7E1A6B53D10}" type="sibTrans" cxnId="{FE37529E-0C9E-4CC0-B892-CEDBCFB77F8D}">
      <dgm:prSet/>
      <dgm:spPr/>
      <dgm:t>
        <a:bodyPr/>
        <a:lstStyle/>
        <a:p>
          <a:endParaRPr lang="en-US"/>
        </a:p>
      </dgm:t>
    </dgm:pt>
    <dgm:pt modelId="{1BE57368-3F13-443B-9BA9-E4F1AAFFFF8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Which part of the problem is within leadership agency, and which requires structural reform?</a:t>
          </a:r>
        </a:p>
      </dgm:t>
    </dgm:pt>
    <dgm:pt modelId="{708B7140-EC62-4BE5-BEE7-8057B28B431D}" type="parTrans" cxnId="{A6CC1E3D-5BFD-4D22-B74C-B3C6075298C1}">
      <dgm:prSet/>
      <dgm:spPr/>
      <dgm:t>
        <a:bodyPr/>
        <a:lstStyle/>
        <a:p>
          <a:endParaRPr lang="en-US"/>
        </a:p>
      </dgm:t>
    </dgm:pt>
    <dgm:pt modelId="{45F2720D-87FE-4357-98C9-A133BA72B26F}" type="sibTrans" cxnId="{A6CC1E3D-5BFD-4D22-B74C-B3C6075298C1}">
      <dgm:prSet/>
      <dgm:spPr/>
      <dgm:t>
        <a:bodyPr/>
        <a:lstStyle/>
        <a:p>
          <a:endParaRPr lang="en-US"/>
        </a:p>
      </dgm:t>
    </dgm:pt>
    <dgm:pt modelId="{E0BD1055-61A7-4DA5-9F7D-BD05CD8533B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What would success look like in five years, and what evidence would demonstrate it?</a:t>
          </a:r>
        </a:p>
      </dgm:t>
    </dgm:pt>
    <dgm:pt modelId="{F41D4EBE-7FD8-436C-A048-FABEC6AE01B7}" type="parTrans" cxnId="{AAC7C8A7-FAF8-4EC4-8A6B-F1F72995B5F6}">
      <dgm:prSet/>
      <dgm:spPr/>
      <dgm:t>
        <a:bodyPr/>
        <a:lstStyle/>
        <a:p>
          <a:endParaRPr lang="en-US"/>
        </a:p>
      </dgm:t>
    </dgm:pt>
    <dgm:pt modelId="{A0F738C0-672C-4BFA-9ADE-C370F50A0921}" type="sibTrans" cxnId="{AAC7C8A7-FAF8-4EC4-8A6B-F1F72995B5F6}">
      <dgm:prSet/>
      <dgm:spPr/>
      <dgm:t>
        <a:bodyPr/>
        <a:lstStyle/>
        <a:p>
          <a:endParaRPr lang="en-US"/>
        </a:p>
      </dgm:t>
    </dgm:pt>
    <dgm:pt modelId="{21E8D960-8EDD-4F35-99EF-56BBEF1AB2CB}" type="pres">
      <dgm:prSet presAssocID="{D336B479-5FE2-404E-8121-646C38EFFF7C}" presName="root" presStyleCnt="0">
        <dgm:presLayoutVars>
          <dgm:dir/>
          <dgm:resizeHandles val="exact"/>
        </dgm:presLayoutVars>
      </dgm:prSet>
      <dgm:spPr/>
    </dgm:pt>
    <dgm:pt modelId="{589C744B-0680-466D-A9D2-9124A10DCF04}" type="pres">
      <dgm:prSet presAssocID="{FAD1B790-F732-41B7-9A2B-43F8EE416BC0}" presName="compNode" presStyleCnt="0"/>
      <dgm:spPr/>
    </dgm:pt>
    <dgm:pt modelId="{A26AB92B-6B9F-4C4C-B77D-5B29032A2904}" type="pres">
      <dgm:prSet presAssocID="{FAD1B790-F732-41B7-9A2B-43F8EE416BC0}" presName="bgRect" presStyleLbl="bgShp" presStyleIdx="0" presStyleCnt="4"/>
      <dgm:spPr/>
    </dgm:pt>
    <dgm:pt modelId="{37813A93-48FE-4507-8201-85D2DC77CADD}" type="pres">
      <dgm:prSet presAssocID="{FAD1B790-F732-41B7-9A2B-43F8EE416BC0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ghtbulb"/>
        </a:ext>
      </dgm:extLst>
    </dgm:pt>
    <dgm:pt modelId="{BF2D39A8-ED0D-4AEF-B48D-67E42166D5AB}" type="pres">
      <dgm:prSet presAssocID="{FAD1B790-F732-41B7-9A2B-43F8EE416BC0}" presName="spaceRect" presStyleCnt="0"/>
      <dgm:spPr/>
    </dgm:pt>
    <dgm:pt modelId="{03ACB755-BA9E-4D4D-B80B-1008CEB2142E}" type="pres">
      <dgm:prSet presAssocID="{FAD1B790-F732-41B7-9A2B-43F8EE416BC0}" presName="parTx" presStyleLbl="revTx" presStyleIdx="0" presStyleCnt="4">
        <dgm:presLayoutVars>
          <dgm:chMax val="0"/>
          <dgm:chPref val="0"/>
        </dgm:presLayoutVars>
      </dgm:prSet>
      <dgm:spPr/>
    </dgm:pt>
    <dgm:pt modelId="{9DC83332-4FB7-43FF-9C8F-4E5709C95BE4}" type="pres">
      <dgm:prSet presAssocID="{35A7911A-4619-4118-ADB4-4AA18EA99F03}" presName="sibTrans" presStyleCnt="0"/>
      <dgm:spPr/>
    </dgm:pt>
    <dgm:pt modelId="{22DCC35D-6699-4856-BADB-B82B62930DE5}" type="pres">
      <dgm:prSet presAssocID="{EA21FCD6-6C17-44D5-ADEF-294631010BB9}" presName="compNode" presStyleCnt="0"/>
      <dgm:spPr/>
    </dgm:pt>
    <dgm:pt modelId="{3736CD0D-3D49-4526-89FF-F69402F3627C}" type="pres">
      <dgm:prSet presAssocID="{EA21FCD6-6C17-44D5-ADEF-294631010BB9}" presName="bgRect" presStyleLbl="bgShp" presStyleIdx="1" presStyleCnt="4"/>
      <dgm:spPr/>
    </dgm:pt>
    <dgm:pt modelId="{7427E7A1-3D9E-45E4-9666-1F1F7A4E0FC3}" type="pres">
      <dgm:prSet presAssocID="{EA21FCD6-6C17-44D5-ADEF-294631010BB9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C287E3E4-BB6F-4E88-82A3-E3B59F574DF4}" type="pres">
      <dgm:prSet presAssocID="{EA21FCD6-6C17-44D5-ADEF-294631010BB9}" presName="spaceRect" presStyleCnt="0"/>
      <dgm:spPr/>
    </dgm:pt>
    <dgm:pt modelId="{EE193503-C0D4-4584-BA4C-2AFECC1081FB}" type="pres">
      <dgm:prSet presAssocID="{EA21FCD6-6C17-44D5-ADEF-294631010BB9}" presName="parTx" presStyleLbl="revTx" presStyleIdx="1" presStyleCnt="4">
        <dgm:presLayoutVars>
          <dgm:chMax val="0"/>
          <dgm:chPref val="0"/>
        </dgm:presLayoutVars>
      </dgm:prSet>
      <dgm:spPr/>
    </dgm:pt>
    <dgm:pt modelId="{BA5D46BF-CE77-4A1A-9826-83C6C55D555E}" type="pres">
      <dgm:prSet presAssocID="{37B7F961-34E0-4D3B-8022-A7E1A6B53D10}" presName="sibTrans" presStyleCnt="0"/>
      <dgm:spPr/>
    </dgm:pt>
    <dgm:pt modelId="{5F6E8076-E70E-4B5E-BA70-54C71F96262B}" type="pres">
      <dgm:prSet presAssocID="{1BE57368-3F13-443B-9BA9-E4F1AAFFFF88}" presName="compNode" presStyleCnt="0"/>
      <dgm:spPr/>
    </dgm:pt>
    <dgm:pt modelId="{605D4759-086D-4420-8CFC-DE91A4DCEE68}" type="pres">
      <dgm:prSet presAssocID="{1BE57368-3F13-443B-9BA9-E4F1AAFFFF88}" presName="bgRect" presStyleLbl="bgShp" presStyleIdx="2" presStyleCnt="4"/>
      <dgm:spPr/>
    </dgm:pt>
    <dgm:pt modelId="{B2E9E202-7B59-4045-8FEB-C09BA322C4E9}" type="pres">
      <dgm:prSet presAssocID="{1BE57368-3F13-443B-9BA9-E4F1AAFFFF88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ranching Diagram"/>
        </a:ext>
      </dgm:extLst>
    </dgm:pt>
    <dgm:pt modelId="{1686447F-145F-4EFC-811E-06C12B251750}" type="pres">
      <dgm:prSet presAssocID="{1BE57368-3F13-443B-9BA9-E4F1AAFFFF88}" presName="spaceRect" presStyleCnt="0"/>
      <dgm:spPr/>
    </dgm:pt>
    <dgm:pt modelId="{9A00D83E-C40D-4A18-86CF-7172B0BCF7B8}" type="pres">
      <dgm:prSet presAssocID="{1BE57368-3F13-443B-9BA9-E4F1AAFFFF88}" presName="parTx" presStyleLbl="revTx" presStyleIdx="2" presStyleCnt="4">
        <dgm:presLayoutVars>
          <dgm:chMax val="0"/>
          <dgm:chPref val="0"/>
        </dgm:presLayoutVars>
      </dgm:prSet>
      <dgm:spPr/>
    </dgm:pt>
    <dgm:pt modelId="{09DC4D6F-1527-42CE-B2A1-C5ECCE776B3C}" type="pres">
      <dgm:prSet presAssocID="{45F2720D-87FE-4357-98C9-A133BA72B26F}" presName="sibTrans" presStyleCnt="0"/>
      <dgm:spPr/>
    </dgm:pt>
    <dgm:pt modelId="{3A606F58-F1FD-47BB-AF15-F32F2EBCBFBF}" type="pres">
      <dgm:prSet presAssocID="{E0BD1055-61A7-4DA5-9F7D-BD05CD8533B7}" presName="compNode" presStyleCnt="0"/>
      <dgm:spPr/>
    </dgm:pt>
    <dgm:pt modelId="{24A07F57-A552-4F91-BBC6-15F7DCBAD90C}" type="pres">
      <dgm:prSet presAssocID="{E0BD1055-61A7-4DA5-9F7D-BD05CD8533B7}" presName="bgRect" presStyleLbl="bgShp" presStyleIdx="3" presStyleCnt="4"/>
      <dgm:spPr/>
    </dgm:pt>
    <dgm:pt modelId="{5289FF3F-71B3-4FE2-B4C8-48F3BCB88ED7}" type="pres">
      <dgm:prSet presAssocID="{E0BD1055-61A7-4DA5-9F7D-BD05CD8533B7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BAF41557-1CA8-4011-ACC8-D0A795D02492}" type="pres">
      <dgm:prSet presAssocID="{E0BD1055-61A7-4DA5-9F7D-BD05CD8533B7}" presName="spaceRect" presStyleCnt="0"/>
      <dgm:spPr/>
    </dgm:pt>
    <dgm:pt modelId="{21F7ABC3-FAC6-47B0-8BA8-E7A50A0963A9}" type="pres">
      <dgm:prSet presAssocID="{E0BD1055-61A7-4DA5-9F7D-BD05CD8533B7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E445BC1A-28F3-447C-AA6F-25480B0E92BF}" type="presOf" srcId="{E0BD1055-61A7-4DA5-9F7D-BD05CD8533B7}" destId="{21F7ABC3-FAC6-47B0-8BA8-E7A50A0963A9}" srcOrd="0" destOrd="0" presId="urn:microsoft.com/office/officeart/2018/2/layout/IconVerticalSolidList"/>
    <dgm:cxn modelId="{A6CC1E3D-5BFD-4D22-B74C-B3C6075298C1}" srcId="{D336B479-5FE2-404E-8121-646C38EFFF7C}" destId="{1BE57368-3F13-443B-9BA9-E4F1AAFFFF88}" srcOrd="2" destOrd="0" parTransId="{708B7140-EC62-4BE5-BEE7-8057B28B431D}" sibTransId="{45F2720D-87FE-4357-98C9-A133BA72B26F}"/>
    <dgm:cxn modelId="{21098048-8A06-4294-9DB5-D96F28E4E82C}" type="presOf" srcId="{1BE57368-3F13-443B-9BA9-E4F1AAFFFF88}" destId="{9A00D83E-C40D-4A18-86CF-7172B0BCF7B8}" srcOrd="0" destOrd="0" presId="urn:microsoft.com/office/officeart/2018/2/layout/IconVerticalSolidList"/>
    <dgm:cxn modelId="{EA2D064A-7615-43FA-B287-73046659216A}" type="presOf" srcId="{FAD1B790-F732-41B7-9A2B-43F8EE416BC0}" destId="{03ACB755-BA9E-4D4D-B80B-1008CEB2142E}" srcOrd="0" destOrd="0" presId="urn:microsoft.com/office/officeart/2018/2/layout/IconVerticalSolidList"/>
    <dgm:cxn modelId="{3E231C53-D7AE-4DAD-A587-63A53878F9BE}" type="presOf" srcId="{EA21FCD6-6C17-44D5-ADEF-294631010BB9}" destId="{EE193503-C0D4-4584-BA4C-2AFECC1081FB}" srcOrd="0" destOrd="0" presId="urn:microsoft.com/office/officeart/2018/2/layout/IconVerticalSolidList"/>
    <dgm:cxn modelId="{9712627E-81B1-4928-9A43-81DEF6FE1980}" srcId="{D336B479-5FE2-404E-8121-646C38EFFF7C}" destId="{FAD1B790-F732-41B7-9A2B-43F8EE416BC0}" srcOrd="0" destOrd="0" parTransId="{0FD4BDC2-BB9F-4CEA-AE64-5FF950FA0BBB}" sibTransId="{35A7911A-4619-4118-ADB4-4AA18EA99F03}"/>
    <dgm:cxn modelId="{FE37529E-0C9E-4CC0-B892-CEDBCFB77F8D}" srcId="{D336B479-5FE2-404E-8121-646C38EFFF7C}" destId="{EA21FCD6-6C17-44D5-ADEF-294631010BB9}" srcOrd="1" destOrd="0" parTransId="{6662E878-30DF-4D4E-97F2-6816CA9F83E3}" sibTransId="{37B7F961-34E0-4D3B-8022-A7E1A6B53D10}"/>
    <dgm:cxn modelId="{AAC7C8A7-FAF8-4EC4-8A6B-F1F72995B5F6}" srcId="{D336B479-5FE2-404E-8121-646C38EFFF7C}" destId="{E0BD1055-61A7-4DA5-9F7D-BD05CD8533B7}" srcOrd="3" destOrd="0" parTransId="{F41D4EBE-7FD8-436C-A048-FABEC6AE01B7}" sibTransId="{A0F738C0-672C-4BFA-9ADE-C370F50A0921}"/>
    <dgm:cxn modelId="{25F9A0F0-58CE-43F9-96B2-1D2A302637BA}" type="presOf" srcId="{D336B479-5FE2-404E-8121-646C38EFFF7C}" destId="{21E8D960-8EDD-4F35-99EF-56BBEF1AB2CB}" srcOrd="0" destOrd="0" presId="urn:microsoft.com/office/officeart/2018/2/layout/IconVerticalSolidList"/>
    <dgm:cxn modelId="{6FF82695-AED9-4FC6-BB75-9B0C1F824F19}" type="presParOf" srcId="{21E8D960-8EDD-4F35-99EF-56BBEF1AB2CB}" destId="{589C744B-0680-466D-A9D2-9124A10DCF04}" srcOrd="0" destOrd="0" presId="urn:microsoft.com/office/officeart/2018/2/layout/IconVerticalSolidList"/>
    <dgm:cxn modelId="{50D3C0C2-2BFA-4F41-B0CC-571FD9908FC9}" type="presParOf" srcId="{589C744B-0680-466D-A9D2-9124A10DCF04}" destId="{A26AB92B-6B9F-4C4C-B77D-5B29032A2904}" srcOrd="0" destOrd="0" presId="urn:microsoft.com/office/officeart/2018/2/layout/IconVerticalSolidList"/>
    <dgm:cxn modelId="{3032E42C-F39B-44CD-A3E6-E8EE16F9D4EB}" type="presParOf" srcId="{589C744B-0680-466D-A9D2-9124A10DCF04}" destId="{37813A93-48FE-4507-8201-85D2DC77CADD}" srcOrd="1" destOrd="0" presId="urn:microsoft.com/office/officeart/2018/2/layout/IconVerticalSolidList"/>
    <dgm:cxn modelId="{18807AF3-CA39-4E9F-9220-911ADE3A4205}" type="presParOf" srcId="{589C744B-0680-466D-A9D2-9124A10DCF04}" destId="{BF2D39A8-ED0D-4AEF-B48D-67E42166D5AB}" srcOrd="2" destOrd="0" presId="urn:microsoft.com/office/officeart/2018/2/layout/IconVerticalSolidList"/>
    <dgm:cxn modelId="{54567244-4919-4112-880B-78D302F2C16C}" type="presParOf" srcId="{589C744B-0680-466D-A9D2-9124A10DCF04}" destId="{03ACB755-BA9E-4D4D-B80B-1008CEB2142E}" srcOrd="3" destOrd="0" presId="urn:microsoft.com/office/officeart/2018/2/layout/IconVerticalSolidList"/>
    <dgm:cxn modelId="{1109ABFE-E1A5-4618-9264-52E7909D48F7}" type="presParOf" srcId="{21E8D960-8EDD-4F35-99EF-56BBEF1AB2CB}" destId="{9DC83332-4FB7-43FF-9C8F-4E5709C95BE4}" srcOrd="1" destOrd="0" presId="urn:microsoft.com/office/officeart/2018/2/layout/IconVerticalSolidList"/>
    <dgm:cxn modelId="{BCDC943D-506D-481F-8D67-98B1F3DBD8FB}" type="presParOf" srcId="{21E8D960-8EDD-4F35-99EF-56BBEF1AB2CB}" destId="{22DCC35D-6699-4856-BADB-B82B62930DE5}" srcOrd="2" destOrd="0" presId="urn:microsoft.com/office/officeart/2018/2/layout/IconVerticalSolidList"/>
    <dgm:cxn modelId="{8D255F75-726A-4ADE-B9CF-7D23ED1D8655}" type="presParOf" srcId="{22DCC35D-6699-4856-BADB-B82B62930DE5}" destId="{3736CD0D-3D49-4526-89FF-F69402F3627C}" srcOrd="0" destOrd="0" presId="urn:microsoft.com/office/officeart/2018/2/layout/IconVerticalSolidList"/>
    <dgm:cxn modelId="{23268277-0430-4D4B-AEB1-569A2DEC8232}" type="presParOf" srcId="{22DCC35D-6699-4856-BADB-B82B62930DE5}" destId="{7427E7A1-3D9E-45E4-9666-1F1F7A4E0FC3}" srcOrd="1" destOrd="0" presId="urn:microsoft.com/office/officeart/2018/2/layout/IconVerticalSolidList"/>
    <dgm:cxn modelId="{7D295136-A9E2-497F-87C4-FDFBCF71B7C4}" type="presParOf" srcId="{22DCC35D-6699-4856-BADB-B82B62930DE5}" destId="{C287E3E4-BB6F-4E88-82A3-E3B59F574DF4}" srcOrd="2" destOrd="0" presId="urn:microsoft.com/office/officeart/2018/2/layout/IconVerticalSolidList"/>
    <dgm:cxn modelId="{6B0C5510-4D78-4446-B2E0-8270D3348C8C}" type="presParOf" srcId="{22DCC35D-6699-4856-BADB-B82B62930DE5}" destId="{EE193503-C0D4-4584-BA4C-2AFECC1081FB}" srcOrd="3" destOrd="0" presId="urn:microsoft.com/office/officeart/2018/2/layout/IconVerticalSolidList"/>
    <dgm:cxn modelId="{45D9508D-C1AD-46CE-A15D-1A6E6920709B}" type="presParOf" srcId="{21E8D960-8EDD-4F35-99EF-56BBEF1AB2CB}" destId="{BA5D46BF-CE77-4A1A-9826-83C6C55D555E}" srcOrd="3" destOrd="0" presId="urn:microsoft.com/office/officeart/2018/2/layout/IconVerticalSolidList"/>
    <dgm:cxn modelId="{363E8DFB-2EAB-4094-A8AA-6D5196F66083}" type="presParOf" srcId="{21E8D960-8EDD-4F35-99EF-56BBEF1AB2CB}" destId="{5F6E8076-E70E-4B5E-BA70-54C71F96262B}" srcOrd="4" destOrd="0" presId="urn:microsoft.com/office/officeart/2018/2/layout/IconVerticalSolidList"/>
    <dgm:cxn modelId="{BE2059FD-75F2-46DC-848E-1F288895D799}" type="presParOf" srcId="{5F6E8076-E70E-4B5E-BA70-54C71F96262B}" destId="{605D4759-086D-4420-8CFC-DE91A4DCEE68}" srcOrd="0" destOrd="0" presId="urn:microsoft.com/office/officeart/2018/2/layout/IconVerticalSolidList"/>
    <dgm:cxn modelId="{5AFD50EC-8C16-4CA5-82A1-9A43E96C1A15}" type="presParOf" srcId="{5F6E8076-E70E-4B5E-BA70-54C71F96262B}" destId="{B2E9E202-7B59-4045-8FEB-C09BA322C4E9}" srcOrd="1" destOrd="0" presId="urn:microsoft.com/office/officeart/2018/2/layout/IconVerticalSolidList"/>
    <dgm:cxn modelId="{E070CB0F-5772-419F-B714-18C1BCF3605D}" type="presParOf" srcId="{5F6E8076-E70E-4B5E-BA70-54C71F96262B}" destId="{1686447F-145F-4EFC-811E-06C12B251750}" srcOrd="2" destOrd="0" presId="urn:microsoft.com/office/officeart/2018/2/layout/IconVerticalSolidList"/>
    <dgm:cxn modelId="{0250714A-9DEA-42D2-8DA8-FA956210D043}" type="presParOf" srcId="{5F6E8076-E70E-4B5E-BA70-54C71F96262B}" destId="{9A00D83E-C40D-4A18-86CF-7172B0BCF7B8}" srcOrd="3" destOrd="0" presId="urn:microsoft.com/office/officeart/2018/2/layout/IconVerticalSolidList"/>
    <dgm:cxn modelId="{E1CE1694-8F4D-4E98-BFBF-48D575DF39F4}" type="presParOf" srcId="{21E8D960-8EDD-4F35-99EF-56BBEF1AB2CB}" destId="{09DC4D6F-1527-42CE-B2A1-C5ECCE776B3C}" srcOrd="5" destOrd="0" presId="urn:microsoft.com/office/officeart/2018/2/layout/IconVerticalSolidList"/>
    <dgm:cxn modelId="{ACDF5C34-FB07-4B44-A4A7-9F8C9AD4D98F}" type="presParOf" srcId="{21E8D960-8EDD-4F35-99EF-56BBEF1AB2CB}" destId="{3A606F58-F1FD-47BB-AF15-F32F2EBCBFBF}" srcOrd="6" destOrd="0" presId="urn:microsoft.com/office/officeart/2018/2/layout/IconVerticalSolidList"/>
    <dgm:cxn modelId="{84319792-1149-47B4-9225-1586E2303350}" type="presParOf" srcId="{3A606F58-F1FD-47BB-AF15-F32F2EBCBFBF}" destId="{24A07F57-A552-4F91-BBC6-15F7DCBAD90C}" srcOrd="0" destOrd="0" presId="urn:microsoft.com/office/officeart/2018/2/layout/IconVerticalSolidList"/>
    <dgm:cxn modelId="{AE71893A-49D3-4C75-8889-029002B6BCFE}" type="presParOf" srcId="{3A606F58-F1FD-47BB-AF15-F32F2EBCBFBF}" destId="{5289FF3F-71B3-4FE2-B4C8-48F3BCB88ED7}" srcOrd="1" destOrd="0" presId="urn:microsoft.com/office/officeart/2018/2/layout/IconVerticalSolidList"/>
    <dgm:cxn modelId="{C27621F1-86D6-4EAD-AFEF-183C43DFBA6E}" type="presParOf" srcId="{3A606F58-F1FD-47BB-AF15-F32F2EBCBFBF}" destId="{BAF41557-1CA8-4011-ACC8-D0A795D02492}" srcOrd="2" destOrd="0" presId="urn:microsoft.com/office/officeart/2018/2/layout/IconVerticalSolidList"/>
    <dgm:cxn modelId="{57106E29-4772-4831-928E-F8F7339CD35F}" type="presParOf" srcId="{3A606F58-F1FD-47BB-AF15-F32F2EBCBFBF}" destId="{21F7ABC3-FAC6-47B0-8BA8-E7A50A0963A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F33938B-6A12-44E3-A5F2-66B0CC5C4EE9}" type="doc">
      <dgm:prSet loTypeId="urn:microsoft.com/office/officeart/2018/2/layout/IconVerticalSolidList" loCatId="icon" qsTypeId="urn:microsoft.com/office/officeart/2005/8/quickstyle/simple1#19" qsCatId="simple" csTypeId="urn:microsoft.com/office/officeart/2005/8/colors/accent1_2#19" csCatId="accent1" phldr="1"/>
      <dgm:spPr/>
      <dgm:t>
        <a:bodyPr/>
        <a:lstStyle/>
        <a:p>
          <a:endParaRPr lang="en-US"/>
        </a:p>
      </dgm:t>
    </dgm:pt>
    <dgm:pt modelId="{87DF0B50-51B7-4DD8-B947-80A0750892F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Where does the central argument of Module 1 illuminate leadership practice—and where might it oversimplify?</a:t>
          </a:r>
        </a:p>
      </dgm:t>
    </dgm:pt>
    <dgm:pt modelId="{BBA61902-6402-41BB-B120-9BC2E7549863}" type="parTrans" cxnId="{3CB9B7F6-2EB3-43E6-B3B1-31ACADE114DA}">
      <dgm:prSet/>
      <dgm:spPr/>
      <dgm:t>
        <a:bodyPr/>
        <a:lstStyle/>
        <a:p>
          <a:endParaRPr lang="en-US"/>
        </a:p>
      </dgm:t>
    </dgm:pt>
    <dgm:pt modelId="{85A463A2-1BF7-44B8-A1BD-82315B373B05}" type="sibTrans" cxnId="{3CB9B7F6-2EB3-43E6-B3B1-31ACADE114DA}">
      <dgm:prSet/>
      <dgm:spPr/>
      <dgm:t>
        <a:bodyPr/>
        <a:lstStyle/>
        <a:p>
          <a:endParaRPr lang="en-US"/>
        </a:p>
      </dgm:t>
    </dgm:pt>
    <dgm:pt modelId="{225F4DF6-F9AD-4D18-A592-224508DECD2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How should leaders balance communal obligation with impartial justice?</a:t>
          </a:r>
        </a:p>
      </dgm:t>
    </dgm:pt>
    <dgm:pt modelId="{15E382A7-E163-4441-A7B3-52A200289EC7}" type="parTrans" cxnId="{D19A9535-07E5-418E-9CD9-E39908FEFB46}">
      <dgm:prSet/>
      <dgm:spPr/>
      <dgm:t>
        <a:bodyPr/>
        <a:lstStyle/>
        <a:p>
          <a:endParaRPr lang="en-US"/>
        </a:p>
      </dgm:t>
    </dgm:pt>
    <dgm:pt modelId="{2A206FB1-6A68-449E-BB6C-1844D751DC81}" type="sibTrans" cxnId="{D19A9535-07E5-418E-9CD9-E39908FEFB46}">
      <dgm:prSet/>
      <dgm:spPr/>
      <dgm:t>
        <a:bodyPr/>
        <a:lstStyle/>
        <a:p>
          <a:endParaRPr lang="en-US"/>
        </a:p>
      </dgm:t>
    </dgm:pt>
    <dgm:pt modelId="{CC798497-541B-4FC0-B2C4-CC21A723DA1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Which part of the problem is within leadership agency, and which requires structural reform?</a:t>
          </a:r>
        </a:p>
      </dgm:t>
    </dgm:pt>
    <dgm:pt modelId="{70C2393A-E510-4534-B491-93E7980BC140}" type="parTrans" cxnId="{4A6F4F25-9B50-49D2-965C-B4D1877DAC5F}">
      <dgm:prSet/>
      <dgm:spPr/>
      <dgm:t>
        <a:bodyPr/>
        <a:lstStyle/>
        <a:p>
          <a:endParaRPr lang="en-US"/>
        </a:p>
      </dgm:t>
    </dgm:pt>
    <dgm:pt modelId="{FACD1ED5-099E-4800-BF05-BBCDBA3B8D9F}" type="sibTrans" cxnId="{4A6F4F25-9B50-49D2-965C-B4D1877DAC5F}">
      <dgm:prSet/>
      <dgm:spPr/>
      <dgm:t>
        <a:bodyPr/>
        <a:lstStyle/>
        <a:p>
          <a:endParaRPr lang="en-US"/>
        </a:p>
      </dgm:t>
    </dgm:pt>
    <dgm:pt modelId="{FDC3B7B9-1B46-4D3C-9D67-EC3D174C8CC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What would success look like in five years, and what evidence would demonstrate it?</a:t>
          </a:r>
        </a:p>
      </dgm:t>
    </dgm:pt>
    <dgm:pt modelId="{DA5CA214-7A0B-4142-9ED8-CD36D4053714}" type="parTrans" cxnId="{BE5E7411-6741-4DF4-A547-CEA6AD3F3884}">
      <dgm:prSet/>
      <dgm:spPr/>
      <dgm:t>
        <a:bodyPr/>
        <a:lstStyle/>
        <a:p>
          <a:endParaRPr lang="en-US"/>
        </a:p>
      </dgm:t>
    </dgm:pt>
    <dgm:pt modelId="{F83EC3C7-5B20-4011-A3D7-7B6622B57309}" type="sibTrans" cxnId="{BE5E7411-6741-4DF4-A547-CEA6AD3F3884}">
      <dgm:prSet/>
      <dgm:spPr/>
      <dgm:t>
        <a:bodyPr/>
        <a:lstStyle/>
        <a:p>
          <a:endParaRPr lang="en-US"/>
        </a:p>
      </dgm:t>
    </dgm:pt>
    <dgm:pt modelId="{763D20CA-5E06-49B7-9F07-3A44912121B1}" type="pres">
      <dgm:prSet presAssocID="{6F33938B-6A12-44E3-A5F2-66B0CC5C4EE9}" presName="root" presStyleCnt="0">
        <dgm:presLayoutVars>
          <dgm:dir/>
          <dgm:resizeHandles val="exact"/>
        </dgm:presLayoutVars>
      </dgm:prSet>
      <dgm:spPr/>
    </dgm:pt>
    <dgm:pt modelId="{4E11FDA2-A66A-4564-A33D-3CC4019A74E4}" type="pres">
      <dgm:prSet presAssocID="{87DF0B50-51B7-4DD8-B947-80A0750892F2}" presName="compNode" presStyleCnt="0"/>
      <dgm:spPr/>
    </dgm:pt>
    <dgm:pt modelId="{870D6867-98E0-4B18-BCF2-4761A38A6D78}" type="pres">
      <dgm:prSet presAssocID="{87DF0B50-51B7-4DD8-B947-80A0750892F2}" presName="bgRect" presStyleLbl="bgShp" presStyleIdx="0" presStyleCnt="4"/>
      <dgm:spPr/>
    </dgm:pt>
    <dgm:pt modelId="{818CF6D1-9789-46FA-B752-BD43FD8F942F}" type="pres">
      <dgm:prSet presAssocID="{87DF0B50-51B7-4DD8-B947-80A0750892F2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ghtbulb"/>
        </a:ext>
      </dgm:extLst>
    </dgm:pt>
    <dgm:pt modelId="{90D4B76B-D1FD-4C5A-A4D3-3D5DF38FF29B}" type="pres">
      <dgm:prSet presAssocID="{87DF0B50-51B7-4DD8-B947-80A0750892F2}" presName="spaceRect" presStyleCnt="0"/>
      <dgm:spPr/>
    </dgm:pt>
    <dgm:pt modelId="{822782A8-392B-41AE-A586-B3204F4FE5EF}" type="pres">
      <dgm:prSet presAssocID="{87DF0B50-51B7-4DD8-B947-80A0750892F2}" presName="parTx" presStyleLbl="revTx" presStyleIdx="0" presStyleCnt="4">
        <dgm:presLayoutVars>
          <dgm:chMax val="0"/>
          <dgm:chPref val="0"/>
        </dgm:presLayoutVars>
      </dgm:prSet>
      <dgm:spPr/>
    </dgm:pt>
    <dgm:pt modelId="{EFCC4D26-FF70-46B5-BEBF-22599DFDAC92}" type="pres">
      <dgm:prSet presAssocID="{85A463A2-1BF7-44B8-A1BD-82315B373B05}" presName="sibTrans" presStyleCnt="0"/>
      <dgm:spPr/>
    </dgm:pt>
    <dgm:pt modelId="{81D6CEE7-B337-461E-B532-957A729B6166}" type="pres">
      <dgm:prSet presAssocID="{225F4DF6-F9AD-4D18-A592-224508DECD2F}" presName="compNode" presStyleCnt="0"/>
      <dgm:spPr/>
    </dgm:pt>
    <dgm:pt modelId="{86DCCD43-2F5F-44C1-8992-6A3373DD0207}" type="pres">
      <dgm:prSet presAssocID="{225F4DF6-F9AD-4D18-A592-224508DECD2F}" presName="bgRect" presStyleLbl="bgShp" presStyleIdx="1" presStyleCnt="4"/>
      <dgm:spPr/>
    </dgm:pt>
    <dgm:pt modelId="{4D8108D7-EE70-4EB8-8325-FC5AC2F70C84}" type="pres">
      <dgm:prSet presAssocID="{225F4DF6-F9AD-4D18-A592-224508DECD2F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75577477-9FEB-490B-B62C-2F155513B1A6}" type="pres">
      <dgm:prSet presAssocID="{225F4DF6-F9AD-4D18-A592-224508DECD2F}" presName="spaceRect" presStyleCnt="0"/>
      <dgm:spPr/>
    </dgm:pt>
    <dgm:pt modelId="{76171609-D8D3-4ED1-B5D4-4B4159FE8F4A}" type="pres">
      <dgm:prSet presAssocID="{225F4DF6-F9AD-4D18-A592-224508DECD2F}" presName="parTx" presStyleLbl="revTx" presStyleIdx="1" presStyleCnt="4">
        <dgm:presLayoutVars>
          <dgm:chMax val="0"/>
          <dgm:chPref val="0"/>
        </dgm:presLayoutVars>
      </dgm:prSet>
      <dgm:spPr/>
    </dgm:pt>
    <dgm:pt modelId="{2D9C0C7A-5844-4C6C-B983-254FA8E78DE6}" type="pres">
      <dgm:prSet presAssocID="{2A206FB1-6A68-449E-BB6C-1844D751DC81}" presName="sibTrans" presStyleCnt="0"/>
      <dgm:spPr/>
    </dgm:pt>
    <dgm:pt modelId="{A094E823-8CD1-4CD8-BF23-79D84E2935A0}" type="pres">
      <dgm:prSet presAssocID="{CC798497-541B-4FC0-B2C4-CC21A723DA13}" presName="compNode" presStyleCnt="0"/>
      <dgm:spPr/>
    </dgm:pt>
    <dgm:pt modelId="{1350729F-CA26-457E-9889-9B3E936F0A5A}" type="pres">
      <dgm:prSet presAssocID="{CC798497-541B-4FC0-B2C4-CC21A723DA13}" presName="bgRect" presStyleLbl="bgShp" presStyleIdx="2" presStyleCnt="4"/>
      <dgm:spPr/>
    </dgm:pt>
    <dgm:pt modelId="{03A5E49A-57B9-40A7-A29C-96B61EDB6009}" type="pres">
      <dgm:prSet presAssocID="{CC798497-541B-4FC0-B2C4-CC21A723DA13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ranching Diagram"/>
        </a:ext>
      </dgm:extLst>
    </dgm:pt>
    <dgm:pt modelId="{E4B452C6-B777-4F8B-BFAE-2665E50DF528}" type="pres">
      <dgm:prSet presAssocID="{CC798497-541B-4FC0-B2C4-CC21A723DA13}" presName="spaceRect" presStyleCnt="0"/>
      <dgm:spPr/>
    </dgm:pt>
    <dgm:pt modelId="{1C56A3C9-6B4B-4015-82DD-EEB099727FB3}" type="pres">
      <dgm:prSet presAssocID="{CC798497-541B-4FC0-B2C4-CC21A723DA13}" presName="parTx" presStyleLbl="revTx" presStyleIdx="2" presStyleCnt="4">
        <dgm:presLayoutVars>
          <dgm:chMax val="0"/>
          <dgm:chPref val="0"/>
        </dgm:presLayoutVars>
      </dgm:prSet>
      <dgm:spPr/>
    </dgm:pt>
    <dgm:pt modelId="{0BD8F9E6-7AAD-4E7F-A2C8-1E2F8610D52A}" type="pres">
      <dgm:prSet presAssocID="{FACD1ED5-099E-4800-BF05-BBCDBA3B8D9F}" presName="sibTrans" presStyleCnt="0"/>
      <dgm:spPr/>
    </dgm:pt>
    <dgm:pt modelId="{3FCCD867-1FF3-4FB6-A9FD-7809E387DEB3}" type="pres">
      <dgm:prSet presAssocID="{FDC3B7B9-1B46-4D3C-9D67-EC3D174C8CC2}" presName="compNode" presStyleCnt="0"/>
      <dgm:spPr/>
    </dgm:pt>
    <dgm:pt modelId="{2E7D072B-0EC8-404C-8809-2B33E6F58D27}" type="pres">
      <dgm:prSet presAssocID="{FDC3B7B9-1B46-4D3C-9D67-EC3D174C8CC2}" presName="bgRect" presStyleLbl="bgShp" presStyleIdx="3" presStyleCnt="4"/>
      <dgm:spPr/>
    </dgm:pt>
    <dgm:pt modelId="{0FA5349F-0357-4C37-B43E-B4B2152AC472}" type="pres">
      <dgm:prSet presAssocID="{FDC3B7B9-1B46-4D3C-9D67-EC3D174C8CC2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4EBFF78A-8718-446D-AFF1-A44F3A0F0E7B}" type="pres">
      <dgm:prSet presAssocID="{FDC3B7B9-1B46-4D3C-9D67-EC3D174C8CC2}" presName="spaceRect" presStyleCnt="0"/>
      <dgm:spPr/>
    </dgm:pt>
    <dgm:pt modelId="{AC3E9F00-E80B-4240-B5E4-8FDAE54DAD95}" type="pres">
      <dgm:prSet presAssocID="{FDC3B7B9-1B46-4D3C-9D67-EC3D174C8CC2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BE5E7411-6741-4DF4-A547-CEA6AD3F3884}" srcId="{6F33938B-6A12-44E3-A5F2-66B0CC5C4EE9}" destId="{FDC3B7B9-1B46-4D3C-9D67-EC3D174C8CC2}" srcOrd="3" destOrd="0" parTransId="{DA5CA214-7A0B-4142-9ED8-CD36D4053714}" sibTransId="{F83EC3C7-5B20-4011-A3D7-7B6622B57309}"/>
    <dgm:cxn modelId="{4A6F4F25-9B50-49D2-965C-B4D1877DAC5F}" srcId="{6F33938B-6A12-44E3-A5F2-66B0CC5C4EE9}" destId="{CC798497-541B-4FC0-B2C4-CC21A723DA13}" srcOrd="2" destOrd="0" parTransId="{70C2393A-E510-4534-B491-93E7980BC140}" sibTransId="{FACD1ED5-099E-4800-BF05-BBCDBA3B8D9F}"/>
    <dgm:cxn modelId="{D19A9535-07E5-418E-9CD9-E39908FEFB46}" srcId="{6F33938B-6A12-44E3-A5F2-66B0CC5C4EE9}" destId="{225F4DF6-F9AD-4D18-A592-224508DECD2F}" srcOrd="1" destOrd="0" parTransId="{15E382A7-E163-4441-A7B3-52A200289EC7}" sibTransId="{2A206FB1-6A68-449E-BB6C-1844D751DC81}"/>
    <dgm:cxn modelId="{B410E84C-7C74-4E29-A6A1-16CDD5D004F9}" type="presOf" srcId="{CC798497-541B-4FC0-B2C4-CC21A723DA13}" destId="{1C56A3C9-6B4B-4015-82DD-EEB099727FB3}" srcOrd="0" destOrd="0" presId="urn:microsoft.com/office/officeart/2018/2/layout/IconVerticalSolidList"/>
    <dgm:cxn modelId="{C59FF775-A6AF-4743-B00C-2012A41A59D6}" type="presOf" srcId="{FDC3B7B9-1B46-4D3C-9D67-EC3D174C8CC2}" destId="{AC3E9F00-E80B-4240-B5E4-8FDAE54DAD95}" srcOrd="0" destOrd="0" presId="urn:microsoft.com/office/officeart/2018/2/layout/IconVerticalSolidList"/>
    <dgm:cxn modelId="{902D36F1-BB9C-46D7-8D81-F6B58C765F3A}" type="presOf" srcId="{87DF0B50-51B7-4DD8-B947-80A0750892F2}" destId="{822782A8-392B-41AE-A586-B3204F4FE5EF}" srcOrd="0" destOrd="0" presId="urn:microsoft.com/office/officeart/2018/2/layout/IconVerticalSolidList"/>
    <dgm:cxn modelId="{6C02DDF2-F902-4202-A758-3DA3E3458B44}" type="presOf" srcId="{225F4DF6-F9AD-4D18-A592-224508DECD2F}" destId="{76171609-D8D3-4ED1-B5D4-4B4159FE8F4A}" srcOrd="0" destOrd="0" presId="urn:microsoft.com/office/officeart/2018/2/layout/IconVerticalSolidList"/>
    <dgm:cxn modelId="{92C1DFF2-9861-4A1B-AD5B-47BDC602DA02}" type="presOf" srcId="{6F33938B-6A12-44E3-A5F2-66B0CC5C4EE9}" destId="{763D20CA-5E06-49B7-9F07-3A44912121B1}" srcOrd="0" destOrd="0" presId="urn:microsoft.com/office/officeart/2018/2/layout/IconVerticalSolidList"/>
    <dgm:cxn modelId="{3CB9B7F6-2EB3-43E6-B3B1-31ACADE114DA}" srcId="{6F33938B-6A12-44E3-A5F2-66B0CC5C4EE9}" destId="{87DF0B50-51B7-4DD8-B947-80A0750892F2}" srcOrd="0" destOrd="0" parTransId="{BBA61902-6402-41BB-B120-9BC2E7549863}" sibTransId="{85A463A2-1BF7-44B8-A1BD-82315B373B05}"/>
    <dgm:cxn modelId="{56CE7F27-B783-41F8-B6C7-28BA1573032C}" type="presParOf" srcId="{763D20CA-5E06-49B7-9F07-3A44912121B1}" destId="{4E11FDA2-A66A-4564-A33D-3CC4019A74E4}" srcOrd="0" destOrd="0" presId="urn:microsoft.com/office/officeart/2018/2/layout/IconVerticalSolidList"/>
    <dgm:cxn modelId="{10CDF2B9-4664-4B74-AA6C-B70331BC7FD4}" type="presParOf" srcId="{4E11FDA2-A66A-4564-A33D-3CC4019A74E4}" destId="{870D6867-98E0-4B18-BCF2-4761A38A6D78}" srcOrd="0" destOrd="0" presId="urn:microsoft.com/office/officeart/2018/2/layout/IconVerticalSolidList"/>
    <dgm:cxn modelId="{55FB374D-D217-43D6-99CD-431755CB0D1B}" type="presParOf" srcId="{4E11FDA2-A66A-4564-A33D-3CC4019A74E4}" destId="{818CF6D1-9789-46FA-B752-BD43FD8F942F}" srcOrd="1" destOrd="0" presId="urn:microsoft.com/office/officeart/2018/2/layout/IconVerticalSolidList"/>
    <dgm:cxn modelId="{DC332165-F9F0-4343-97D0-64F4C7667986}" type="presParOf" srcId="{4E11FDA2-A66A-4564-A33D-3CC4019A74E4}" destId="{90D4B76B-D1FD-4C5A-A4D3-3D5DF38FF29B}" srcOrd="2" destOrd="0" presId="urn:microsoft.com/office/officeart/2018/2/layout/IconVerticalSolidList"/>
    <dgm:cxn modelId="{E986FDE8-1F23-41A0-B7FC-219A0CA8908C}" type="presParOf" srcId="{4E11FDA2-A66A-4564-A33D-3CC4019A74E4}" destId="{822782A8-392B-41AE-A586-B3204F4FE5EF}" srcOrd="3" destOrd="0" presId="urn:microsoft.com/office/officeart/2018/2/layout/IconVerticalSolidList"/>
    <dgm:cxn modelId="{73B89DF7-438E-4846-BDB5-7B72AFBFBA05}" type="presParOf" srcId="{763D20CA-5E06-49B7-9F07-3A44912121B1}" destId="{EFCC4D26-FF70-46B5-BEBF-22599DFDAC92}" srcOrd="1" destOrd="0" presId="urn:microsoft.com/office/officeart/2018/2/layout/IconVerticalSolidList"/>
    <dgm:cxn modelId="{034F80C8-369E-48E6-894E-BB92D45AE13F}" type="presParOf" srcId="{763D20CA-5E06-49B7-9F07-3A44912121B1}" destId="{81D6CEE7-B337-461E-B532-957A729B6166}" srcOrd="2" destOrd="0" presId="urn:microsoft.com/office/officeart/2018/2/layout/IconVerticalSolidList"/>
    <dgm:cxn modelId="{209D5C0C-F587-44AE-AB68-C44D6A5B1408}" type="presParOf" srcId="{81D6CEE7-B337-461E-B532-957A729B6166}" destId="{86DCCD43-2F5F-44C1-8992-6A3373DD0207}" srcOrd="0" destOrd="0" presId="urn:microsoft.com/office/officeart/2018/2/layout/IconVerticalSolidList"/>
    <dgm:cxn modelId="{2390FB5C-9815-424D-8BDD-F14ED397E6FF}" type="presParOf" srcId="{81D6CEE7-B337-461E-B532-957A729B6166}" destId="{4D8108D7-EE70-4EB8-8325-FC5AC2F70C84}" srcOrd="1" destOrd="0" presId="urn:microsoft.com/office/officeart/2018/2/layout/IconVerticalSolidList"/>
    <dgm:cxn modelId="{9A0D2BCE-5605-412A-A712-C7640FE20C8A}" type="presParOf" srcId="{81D6CEE7-B337-461E-B532-957A729B6166}" destId="{75577477-9FEB-490B-B62C-2F155513B1A6}" srcOrd="2" destOrd="0" presId="urn:microsoft.com/office/officeart/2018/2/layout/IconVerticalSolidList"/>
    <dgm:cxn modelId="{2FFA5B61-1048-476A-99C9-810D8434A852}" type="presParOf" srcId="{81D6CEE7-B337-461E-B532-957A729B6166}" destId="{76171609-D8D3-4ED1-B5D4-4B4159FE8F4A}" srcOrd="3" destOrd="0" presId="urn:microsoft.com/office/officeart/2018/2/layout/IconVerticalSolidList"/>
    <dgm:cxn modelId="{23675437-16DC-4A48-BE82-6F01C8DACAF2}" type="presParOf" srcId="{763D20CA-5E06-49B7-9F07-3A44912121B1}" destId="{2D9C0C7A-5844-4C6C-B983-254FA8E78DE6}" srcOrd="3" destOrd="0" presId="urn:microsoft.com/office/officeart/2018/2/layout/IconVerticalSolidList"/>
    <dgm:cxn modelId="{6984CFF0-C461-4A64-A286-B3755D1B7D8D}" type="presParOf" srcId="{763D20CA-5E06-49B7-9F07-3A44912121B1}" destId="{A094E823-8CD1-4CD8-BF23-79D84E2935A0}" srcOrd="4" destOrd="0" presId="urn:microsoft.com/office/officeart/2018/2/layout/IconVerticalSolidList"/>
    <dgm:cxn modelId="{35DCD859-0F8E-4889-A1AA-8F2647DCD3F6}" type="presParOf" srcId="{A094E823-8CD1-4CD8-BF23-79D84E2935A0}" destId="{1350729F-CA26-457E-9889-9B3E936F0A5A}" srcOrd="0" destOrd="0" presId="urn:microsoft.com/office/officeart/2018/2/layout/IconVerticalSolidList"/>
    <dgm:cxn modelId="{9CD39DA9-1C9E-49EB-B393-8D64BEDE7A5A}" type="presParOf" srcId="{A094E823-8CD1-4CD8-BF23-79D84E2935A0}" destId="{03A5E49A-57B9-40A7-A29C-96B61EDB6009}" srcOrd="1" destOrd="0" presId="urn:microsoft.com/office/officeart/2018/2/layout/IconVerticalSolidList"/>
    <dgm:cxn modelId="{88713B7E-F456-46FB-9E8B-52CA163ED3C6}" type="presParOf" srcId="{A094E823-8CD1-4CD8-BF23-79D84E2935A0}" destId="{E4B452C6-B777-4F8B-BFAE-2665E50DF528}" srcOrd="2" destOrd="0" presId="urn:microsoft.com/office/officeart/2018/2/layout/IconVerticalSolidList"/>
    <dgm:cxn modelId="{5A1BE7AA-E624-441E-BC26-F4AE6023B5B3}" type="presParOf" srcId="{A094E823-8CD1-4CD8-BF23-79D84E2935A0}" destId="{1C56A3C9-6B4B-4015-82DD-EEB099727FB3}" srcOrd="3" destOrd="0" presId="urn:microsoft.com/office/officeart/2018/2/layout/IconVerticalSolidList"/>
    <dgm:cxn modelId="{6318EE7F-2013-4071-9397-621778CFB44D}" type="presParOf" srcId="{763D20CA-5E06-49B7-9F07-3A44912121B1}" destId="{0BD8F9E6-7AAD-4E7F-A2C8-1E2F8610D52A}" srcOrd="5" destOrd="0" presId="urn:microsoft.com/office/officeart/2018/2/layout/IconVerticalSolidList"/>
    <dgm:cxn modelId="{FB14BFD8-231E-464B-9769-7B480D25EB8C}" type="presParOf" srcId="{763D20CA-5E06-49B7-9F07-3A44912121B1}" destId="{3FCCD867-1FF3-4FB6-A9FD-7809E387DEB3}" srcOrd="6" destOrd="0" presId="urn:microsoft.com/office/officeart/2018/2/layout/IconVerticalSolidList"/>
    <dgm:cxn modelId="{1BBE39F8-554F-4B59-B7FC-2501B8866673}" type="presParOf" srcId="{3FCCD867-1FF3-4FB6-A9FD-7809E387DEB3}" destId="{2E7D072B-0EC8-404C-8809-2B33E6F58D27}" srcOrd="0" destOrd="0" presId="urn:microsoft.com/office/officeart/2018/2/layout/IconVerticalSolidList"/>
    <dgm:cxn modelId="{6454CAF0-7529-4D09-BD2B-A62F65F28519}" type="presParOf" srcId="{3FCCD867-1FF3-4FB6-A9FD-7809E387DEB3}" destId="{0FA5349F-0357-4C37-B43E-B4B2152AC472}" srcOrd="1" destOrd="0" presId="urn:microsoft.com/office/officeart/2018/2/layout/IconVerticalSolidList"/>
    <dgm:cxn modelId="{9482E9CF-65ED-4A25-95C3-01144A8F05A9}" type="presParOf" srcId="{3FCCD867-1FF3-4FB6-A9FD-7809E387DEB3}" destId="{4EBFF78A-8718-446D-AFF1-A44F3A0F0E7B}" srcOrd="2" destOrd="0" presId="urn:microsoft.com/office/officeart/2018/2/layout/IconVerticalSolidList"/>
    <dgm:cxn modelId="{E4BCDB2E-6AA3-4F65-9A23-D03513E431C3}" type="presParOf" srcId="{3FCCD867-1FF3-4FB6-A9FD-7809E387DEB3}" destId="{AC3E9F00-E80B-4240-B5E4-8FDAE54DAD9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D28982CE-E730-4580-B5B8-36F6D9856379}" type="doc">
      <dgm:prSet loTypeId="urn:microsoft.com/office/officeart/2016/7/layout/VerticalHollowActionList" loCatId="List" qsTypeId="urn:microsoft.com/office/officeart/2005/8/quickstyle/simple1#214" qsCatId="simple" csTypeId="urn:microsoft.com/office/officeart/2005/8/colors/accent1_2#214" csCatId="accent1"/>
      <dgm:spPr/>
      <dgm:t>
        <a:bodyPr/>
        <a:lstStyle/>
        <a:p>
          <a:endParaRPr lang="en-US"/>
        </a:p>
      </dgm:t>
    </dgm:pt>
    <dgm:pt modelId="{EC8757CC-8E64-482B-92A8-730E49E2EE0F}">
      <dgm:prSet/>
      <dgm:spPr/>
      <dgm:t>
        <a:bodyPr/>
        <a:lstStyle/>
        <a:p>
          <a:r>
            <a:rPr lang="en-US"/>
            <a:t>Select</a:t>
          </a:r>
        </a:p>
      </dgm:t>
    </dgm:pt>
    <dgm:pt modelId="{7786CC49-3118-4F8D-89C3-A185945C874D}" type="parTrans" cxnId="{19F885B8-C488-4C98-BDC4-C906B2523BAD}">
      <dgm:prSet/>
      <dgm:spPr/>
      <dgm:t>
        <a:bodyPr/>
        <a:lstStyle/>
        <a:p>
          <a:endParaRPr lang="en-US"/>
        </a:p>
      </dgm:t>
    </dgm:pt>
    <dgm:pt modelId="{7B041BEC-BDDF-4F7F-A924-4949DD213983}" type="sibTrans" cxnId="{19F885B8-C488-4C98-BDC4-C906B2523BAD}">
      <dgm:prSet/>
      <dgm:spPr/>
      <dgm:t>
        <a:bodyPr/>
        <a:lstStyle/>
        <a:p>
          <a:endParaRPr lang="en-US"/>
        </a:p>
      </dgm:t>
    </dgm:pt>
    <dgm:pt modelId="{07FD463E-92A2-4ECC-8DE6-4C7DC122BCBA}">
      <dgm:prSet/>
      <dgm:spPr/>
      <dgm:t>
        <a:bodyPr/>
        <a:lstStyle/>
        <a:p>
          <a:r>
            <a:rPr lang="en-US"/>
            <a:t>Select a real institution, city, ministry, university, enterprise or civil-society organization.</a:t>
          </a:r>
        </a:p>
      </dgm:t>
    </dgm:pt>
    <dgm:pt modelId="{CBA7E501-1BA1-4F30-899F-26631971CF92}" type="parTrans" cxnId="{6D2FBE9D-0212-4A35-9A0A-49EF3F99701A}">
      <dgm:prSet/>
      <dgm:spPr/>
      <dgm:t>
        <a:bodyPr/>
        <a:lstStyle/>
        <a:p>
          <a:endParaRPr lang="en-US"/>
        </a:p>
      </dgm:t>
    </dgm:pt>
    <dgm:pt modelId="{3DCAE6AE-204D-410E-BB12-6423C822A685}" type="sibTrans" cxnId="{6D2FBE9D-0212-4A35-9A0A-49EF3F99701A}">
      <dgm:prSet/>
      <dgm:spPr/>
      <dgm:t>
        <a:bodyPr/>
        <a:lstStyle/>
        <a:p>
          <a:endParaRPr lang="en-US"/>
        </a:p>
      </dgm:t>
    </dgm:pt>
    <dgm:pt modelId="{DE9C704E-9D9A-4F8C-BBEE-E0FD3A3E1253}">
      <dgm:prSet/>
      <dgm:spPr/>
      <dgm:t>
        <a:bodyPr/>
        <a:lstStyle/>
        <a:p>
          <a:r>
            <a:rPr lang="en-US"/>
            <a:t>Diagnose</a:t>
          </a:r>
        </a:p>
      </dgm:t>
    </dgm:pt>
    <dgm:pt modelId="{354C7E91-8D3F-4165-8A85-636B9FEA30B3}" type="parTrans" cxnId="{BA047526-D405-4015-B9E4-1DBD7573FF4A}">
      <dgm:prSet/>
      <dgm:spPr/>
      <dgm:t>
        <a:bodyPr/>
        <a:lstStyle/>
        <a:p>
          <a:endParaRPr lang="en-US"/>
        </a:p>
      </dgm:t>
    </dgm:pt>
    <dgm:pt modelId="{65199CD8-012C-4D83-94DD-1F91CBF3C507}" type="sibTrans" cxnId="{BA047526-D405-4015-B9E4-1DBD7573FF4A}">
      <dgm:prSet/>
      <dgm:spPr/>
      <dgm:t>
        <a:bodyPr/>
        <a:lstStyle/>
        <a:p>
          <a:endParaRPr lang="en-US"/>
        </a:p>
      </dgm:t>
    </dgm:pt>
    <dgm:pt modelId="{09337C05-431C-4E38-95BD-57709E105E7C}">
      <dgm:prSet/>
      <dgm:spPr/>
      <dgm:t>
        <a:bodyPr/>
        <a:lstStyle/>
        <a:p>
          <a:r>
            <a:rPr lang="en-US"/>
            <a:t>Diagnose the leadership problem in historical and political-economic context.</a:t>
          </a:r>
        </a:p>
      </dgm:t>
    </dgm:pt>
    <dgm:pt modelId="{C25050F8-9FEB-4450-9071-65B0AA0207FA}" type="parTrans" cxnId="{B72365A6-1906-426F-96ED-CEA2E2C2D383}">
      <dgm:prSet/>
      <dgm:spPr/>
      <dgm:t>
        <a:bodyPr/>
        <a:lstStyle/>
        <a:p>
          <a:endParaRPr lang="en-US"/>
        </a:p>
      </dgm:t>
    </dgm:pt>
    <dgm:pt modelId="{0903837E-1C2A-4AC3-A27E-15E176C33C08}" type="sibTrans" cxnId="{B72365A6-1906-426F-96ED-CEA2E2C2D383}">
      <dgm:prSet/>
      <dgm:spPr/>
      <dgm:t>
        <a:bodyPr/>
        <a:lstStyle/>
        <a:p>
          <a:endParaRPr lang="en-US"/>
        </a:p>
      </dgm:t>
    </dgm:pt>
    <dgm:pt modelId="{7C1789FF-1D11-46F7-8E65-195123A36D0D}">
      <dgm:prSet/>
      <dgm:spPr/>
      <dgm:t>
        <a:bodyPr/>
        <a:lstStyle/>
        <a:p>
          <a:r>
            <a:rPr lang="en-US"/>
            <a:t>Apply</a:t>
          </a:r>
        </a:p>
      </dgm:t>
    </dgm:pt>
    <dgm:pt modelId="{55BCE755-B433-4B0E-9750-0A3A76A9CC1A}" type="parTrans" cxnId="{EA63624B-7A08-4F9E-9BA6-901F87D50CE5}">
      <dgm:prSet/>
      <dgm:spPr/>
      <dgm:t>
        <a:bodyPr/>
        <a:lstStyle/>
        <a:p>
          <a:endParaRPr lang="en-US"/>
        </a:p>
      </dgm:t>
    </dgm:pt>
    <dgm:pt modelId="{05884575-20EC-4393-84AF-01E08A6BBBA0}" type="sibTrans" cxnId="{EA63624B-7A08-4F9E-9BA6-901F87D50CE5}">
      <dgm:prSet/>
      <dgm:spPr/>
      <dgm:t>
        <a:bodyPr/>
        <a:lstStyle/>
        <a:p>
          <a:endParaRPr lang="en-US"/>
        </a:p>
      </dgm:t>
    </dgm:pt>
    <dgm:pt modelId="{EF0675BF-4A79-4FD8-AC03-592828607D78}">
      <dgm:prSet/>
      <dgm:spPr/>
      <dgm:t>
        <a:bodyPr/>
        <a:lstStyle/>
        <a:p>
          <a:r>
            <a:rPr lang="en-US"/>
            <a:t>Apply UMMM to mindset and ethical dimensions; use CGAM for stakeholder/accountability mapping; use GQ dimensions for baseline and indicators.</a:t>
          </a:r>
        </a:p>
      </dgm:t>
    </dgm:pt>
    <dgm:pt modelId="{1CD46AEE-3133-432F-92CE-6CE0610A9FF4}" type="parTrans" cxnId="{8043DEA9-4FC5-4EAC-8122-A3A38B8DCC7A}">
      <dgm:prSet/>
      <dgm:spPr/>
      <dgm:t>
        <a:bodyPr/>
        <a:lstStyle/>
        <a:p>
          <a:endParaRPr lang="en-US"/>
        </a:p>
      </dgm:t>
    </dgm:pt>
    <dgm:pt modelId="{7B2A2C10-7EEC-4FEA-BBC2-9BBC14C7B3E2}" type="sibTrans" cxnId="{8043DEA9-4FC5-4EAC-8122-A3A38B8DCC7A}">
      <dgm:prSet/>
      <dgm:spPr/>
      <dgm:t>
        <a:bodyPr/>
        <a:lstStyle/>
        <a:p>
          <a:endParaRPr lang="en-US"/>
        </a:p>
      </dgm:t>
    </dgm:pt>
    <dgm:pt modelId="{C6BCD1F8-45F9-455F-A517-8D82DBD54E2B}">
      <dgm:prSet/>
      <dgm:spPr/>
      <dgm:t>
        <a:bodyPr/>
        <a:lstStyle/>
        <a:p>
          <a:r>
            <a:rPr lang="en-US"/>
            <a:t>Design</a:t>
          </a:r>
        </a:p>
      </dgm:t>
    </dgm:pt>
    <dgm:pt modelId="{5504D54B-36AE-4328-B838-FAF171DAD182}" type="parTrans" cxnId="{34D9F577-8BDC-4C80-ABAF-81EE40428614}">
      <dgm:prSet/>
      <dgm:spPr/>
      <dgm:t>
        <a:bodyPr/>
        <a:lstStyle/>
        <a:p>
          <a:endParaRPr lang="en-US"/>
        </a:p>
      </dgm:t>
    </dgm:pt>
    <dgm:pt modelId="{B4911377-2387-4FC8-8ABD-AB63AC9C896E}" type="sibTrans" cxnId="{34D9F577-8BDC-4C80-ABAF-81EE40428614}">
      <dgm:prSet/>
      <dgm:spPr/>
      <dgm:t>
        <a:bodyPr/>
        <a:lstStyle/>
        <a:p>
          <a:endParaRPr lang="en-US"/>
        </a:p>
      </dgm:t>
    </dgm:pt>
    <dgm:pt modelId="{7EBB339F-70F9-4134-BDA1-0571B5DBCE91}">
      <dgm:prSet/>
      <dgm:spPr/>
      <dgm:t>
        <a:bodyPr/>
        <a:lstStyle/>
        <a:p>
          <a:r>
            <a:rPr lang="en-US"/>
            <a:t>Design reforms that combine systems, incentives, ethical safeguards, participation, capability-building and intergenerational responsibility.</a:t>
          </a:r>
        </a:p>
      </dgm:t>
    </dgm:pt>
    <dgm:pt modelId="{E1759E07-838D-44C4-9CD3-32E6C914D8C9}" type="parTrans" cxnId="{BD7C0B9D-4D77-49BE-B69B-5D4E71E4DBB7}">
      <dgm:prSet/>
      <dgm:spPr/>
      <dgm:t>
        <a:bodyPr/>
        <a:lstStyle/>
        <a:p>
          <a:endParaRPr lang="en-US"/>
        </a:p>
      </dgm:t>
    </dgm:pt>
    <dgm:pt modelId="{77E44F2E-261A-48B9-9B75-009BC713EC26}" type="sibTrans" cxnId="{BD7C0B9D-4D77-49BE-B69B-5D4E71E4DBB7}">
      <dgm:prSet/>
      <dgm:spPr/>
      <dgm:t>
        <a:bodyPr/>
        <a:lstStyle/>
        <a:p>
          <a:endParaRPr lang="en-US"/>
        </a:p>
      </dgm:t>
    </dgm:pt>
    <dgm:pt modelId="{A2B0B05A-DE67-4126-9C5D-D5580690A279}">
      <dgm:prSet/>
      <dgm:spPr/>
      <dgm:t>
        <a:bodyPr/>
        <a:lstStyle/>
        <a:p>
          <a:r>
            <a:rPr lang="en-US"/>
            <a:t>Present</a:t>
          </a:r>
        </a:p>
      </dgm:t>
    </dgm:pt>
    <dgm:pt modelId="{0FBCE781-2C41-423A-8D7A-F817A669D579}" type="parTrans" cxnId="{46259227-F93B-4918-80CF-615F78BA01F8}">
      <dgm:prSet/>
      <dgm:spPr/>
      <dgm:t>
        <a:bodyPr/>
        <a:lstStyle/>
        <a:p>
          <a:endParaRPr lang="en-US"/>
        </a:p>
      </dgm:t>
    </dgm:pt>
    <dgm:pt modelId="{51843E8F-99F2-4443-A1EC-DF01A5EA0D18}" type="sibTrans" cxnId="{46259227-F93B-4918-80CF-615F78BA01F8}">
      <dgm:prSet/>
      <dgm:spPr/>
      <dgm:t>
        <a:bodyPr/>
        <a:lstStyle/>
        <a:p>
          <a:endParaRPr lang="en-US"/>
        </a:p>
      </dgm:t>
    </dgm:pt>
    <dgm:pt modelId="{113A2B02-91E2-4FD6-8741-66C00AF1B517}">
      <dgm:prSet/>
      <dgm:spPr/>
      <dgm:t>
        <a:bodyPr/>
        <a:lstStyle/>
        <a:p>
          <a:r>
            <a:rPr lang="en-US"/>
            <a:t>Present measurable short-, medium- and long-term outcomes, risks and implementation ownership.</a:t>
          </a:r>
        </a:p>
      </dgm:t>
    </dgm:pt>
    <dgm:pt modelId="{C28BFAC5-A7C7-4C5C-9C21-6058AE3C2C1E}" type="parTrans" cxnId="{08D44C0C-838B-4BD7-88CB-E85DD051C0B4}">
      <dgm:prSet/>
      <dgm:spPr/>
      <dgm:t>
        <a:bodyPr/>
        <a:lstStyle/>
        <a:p>
          <a:endParaRPr lang="en-US"/>
        </a:p>
      </dgm:t>
    </dgm:pt>
    <dgm:pt modelId="{7DB94909-265A-494C-91C6-63E0F6560BA0}" type="sibTrans" cxnId="{08D44C0C-838B-4BD7-88CB-E85DD051C0B4}">
      <dgm:prSet/>
      <dgm:spPr/>
      <dgm:t>
        <a:bodyPr/>
        <a:lstStyle/>
        <a:p>
          <a:endParaRPr lang="en-US"/>
        </a:p>
      </dgm:t>
    </dgm:pt>
    <dgm:pt modelId="{77968027-B7A7-4B8E-BEFB-0668334FB8F6}" type="pres">
      <dgm:prSet presAssocID="{D28982CE-E730-4580-B5B8-36F6D9856379}" presName="Name0" presStyleCnt="0">
        <dgm:presLayoutVars>
          <dgm:dir/>
          <dgm:animLvl val="lvl"/>
          <dgm:resizeHandles val="exact"/>
        </dgm:presLayoutVars>
      </dgm:prSet>
      <dgm:spPr/>
    </dgm:pt>
    <dgm:pt modelId="{3A9DDBAD-9B61-4141-B752-D34EB0C8DCB7}" type="pres">
      <dgm:prSet presAssocID="{EC8757CC-8E64-482B-92A8-730E49E2EE0F}" presName="linNode" presStyleCnt="0"/>
      <dgm:spPr/>
    </dgm:pt>
    <dgm:pt modelId="{2A256C74-DF67-4F07-A7AE-AB6B1D900040}" type="pres">
      <dgm:prSet presAssocID="{EC8757CC-8E64-482B-92A8-730E49E2EE0F}" presName="parentText" presStyleLbl="solidFgAcc1" presStyleIdx="0" presStyleCnt="5">
        <dgm:presLayoutVars>
          <dgm:chMax val="1"/>
          <dgm:bulletEnabled/>
        </dgm:presLayoutVars>
      </dgm:prSet>
      <dgm:spPr/>
    </dgm:pt>
    <dgm:pt modelId="{AAB8508A-B2C6-4B6B-B60A-E67B9004E302}" type="pres">
      <dgm:prSet presAssocID="{EC8757CC-8E64-482B-92A8-730E49E2EE0F}" presName="descendantText" presStyleLbl="alignNode1" presStyleIdx="0" presStyleCnt="5">
        <dgm:presLayoutVars>
          <dgm:bulletEnabled/>
        </dgm:presLayoutVars>
      </dgm:prSet>
      <dgm:spPr/>
    </dgm:pt>
    <dgm:pt modelId="{72B7FFF4-8D21-4D0B-830F-9B1667010B82}" type="pres">
      <dgm:prSet presAssocID="{7B041BEC-BDDF-4F7F-A924-4949DD213983}" presName="sp" presStyleCnt="0"/>
      <dgm:spPr/>
    </dgm:pt>
    <dgm:pt modelId="{D632D931-45D0-429A-9364-E5F2216A1596}" type="pres">
      <dgm:prSet presAssocID="{DE9C704E-9D9A-4F8C-BBEE-E0FD3A3E1253}" presName="linNode" presStyleCnt="0"/>
      <dgm:spPr/>
    </dgm:pt>
    <dgm:pt modelId="{33122DA6-02F6-4CA1-8F34-E6CD9EBDDB4F}" type="pres">
      <dgm:prSet presAssocID="{DE9C704E-9D9A-4F8C-BBEE-E0FD3A3E1253}" presName="parentText" presStyleLbl="solidFgAcc1" presStyleIdx="1" presStyleCnt="5">
        <dgm:presLayoutVars>
          <dgm:chMax val="1"/>
          <dgm:bulletEnabled/>
        </dgm:presLayoutVars>
      </dgm:prSet>
      <dgm:spPr/>
    </dgm:pt>
    <dgm:pt modelId="{8DC9270D-7449-497E-A4A8-5EEEFA39A8CA}" type="pres">
      <dgm:prSet presAssocID="{DE9C704E-9D9A-4F8C-BBEE-E0FD3A3E1253}" presName="descendantText" presStyleLbl="alignNode1" presStyleIdx="1" presStyleCnt="5">
        <dgm:presLayoutVars>
          <dgm:bulletEnabled/>
        </dgm:presLayoutVars>
      </dgm:prSet>
      <dgm:spPr/>
    </dgm:pt>
    <dgm:pt modelId="{BA6B84A7-B588-4021-A6B4-35F549B4EF42}" type="pres">
      <dgm:prSet presAssocID="{65199CD8-012C-4D83-94DD-1F91CBF3C507}" presName="sp" presStyleCnt="0"/>
      <dgm:spPr/>
    </dgm:pt>
    <dgm:pt modelId="{50CC50DC-28E8-43A5-8698-4C3A65A5F6BA}" type="pres">
      <dgm:prSet presAssocID="{7C1789FF-1D11-46F7-8E65-195123A36D0D}" presName="linNode" presStyleCnt="0"/>
      <dgm:spPr/>
    </dgm:pt>
    <dgm:pt modelId="{149E9469-C42F-4442-A7F1-47AE3B63AC80}" type="pres">
      <dgm:prSet presAssocID="{7C1789FF-1D11-46F7-8E65-195123A36D0D}" presName="parentText" presStyleLbl="solidFgAcc1" presStyleIdx="2" presStyleCnt="5">
        <dgm:presLayoutVars>
          <dgm:chMax val="1"/>
          <dgm:bulletEnabled/>
        </dgm:presLayoutVars>
      </dgm:prSet>
      <dgm:spPr/>
    </dgm:pt>
    <dgm:pt modelId="{F1AD3EE3-1341-44BE-ACA9-B08280D0EA66}" type="pres">
      <dgm:prSet presAssocID="{7C1789FF-1D11-46F7-8E65-195123A36D0D}" presName="descendantText" presStyleLbl="alignNode1" presStyleIdx="2" presStyleCnt="5">
        <dgm:presLayoutVars>
          <dgm:bulletEnabled/>
        </dgm:presLayoutVars>
      </dgm:prSet>
      <dgm:spPr/>
    </dgm:pt>
    <dgm:pt modelId="{A7D4F2FA-EA58-48AD-A756-3E0668AE36E6}" type="pres">
      <dgm:prSet presAssocID="{05884575-20EC-4393-84AF-01E08A6BBBA0}" presName="sp" presStyleCnt="0"/>
      <dgm:spPr/>
    </dgm:pt>
    <dgm:pt modelId="{EDDD7A09-891B-43E4-82FE-248D2AAC8310}" type="pres">
      <dgm:prSet presAssocID="{C6BCD1F8-45F9-455F-A517-8D82DBD54E2B}" presName="linNode" presStyleCnt="0"/>
      <dgm:spPr/>
    </dgm:pt>
    <dgm:pt modelId="{F4FFAD7F-9080-473B-9F82-58AD723269B9}" type="pres">
      <dgm:prSet presAssocID="{C6BCD1F8-45F9-455F-A517-8D82DBD54E2B}" presName="parentText" presStyleLbl="solidFgAcc1" presStyleIdx="3" presStyleCnt="5">
        <dgm:presLayoutVars>
          <dgm:chMax val="1"/>
          <dgm:bulletEnabled/>
        </dgm:presLayoutVars>
      </dgm:prSet>
      <dgm:spPr/>
    </dgm:pt>
    <dgm:pt modelId="{1ED7D2BA-35A4-4F32-AAF2-CE64FD039B20}" type="pres">
      <dgm:prSet presAssocID="{C6BCD1F8-45F9-455F-A517-8D82DBD54E2B}" presName="descendantText" presStyleLbl="alignNode1" presStyleIdx="3" presStyleCnt="5">
        <dgm:presLayoutVars>
          <dgm:bulletEnabled/>
        </dgm:presLayoutVars>
      </dgm:prSet>
      <dgm:spPr/>
    </dgm:pt>
    <dgm:pt modelId="{E384C62D-FC17-4E94-9DEC-2BC8C97ED2A0}" type="pres">
      <dgm:prSet presAssocID="{B4911377-2387-4FC8-8ABD-AB63AC9C896E}" presName="sp" presStyleCnt="0"/>
      <dgm:spPr/>
    </dgm:pt>
    <dgm:pt modelId="{2C915E19-8315-4980-AD6F-B5AA82E61354}" type="pres">
      <dgm:prSet presAssocID="{A2B0B05A-DE67-4126-9C5D-D5580690A279}" presName="linNode" presStyleCnt="0"/>
      <dgm:spPr/>
    </dgm:pt>
    <dgm:pt modelId="{173655AD-8133-4FF5-A54B-5D2CB44AC021}" type="pres">
      <dgm:prSet presAssocID="{A2B0B05A-DE67-4126-9C5D-D5580690A279}" presName="parentText" presStyleLbl="solidFgAcc1" presStyleIdx="4" presStyleCnt="5">
        <dgm:presLayoutVars>
          <dgm:chMax val="1"/>
          <dgm:bulletEnabled/>
        </dgm:presLayoutVars>
      </dgm:prSet>
      <dgm:spPr/>
    </dgm:pt>
    <dgm:pt modelId="{029FEE03-158D-43D6-AF7B-72ABBA477EA9}" type="pres">
      <dgm:prSet presAssocID="{A2B0B05A-DE67-4126-9C5D-D5580690A279}" presName="descendantText" presStyleLbl="alignNode1" presStyleIdx="4" presStyleCnt="5">
        <dgm:presLayoutVars>
          <dgm:bulletEnabled/>
        </dgm:presLayoutVars>
      </dgm:prSet>
      <dgm:spPr/>
    </dgm:pt>
  </dgm:ptLst>
  <dgm:cxnLst>
    <dgm:cxn modelId="{08D44C0C-838B-4BD7-88CB-E85DD051C0B4}" srcId="{A2B0B05A-DE67-4126-9C5D-D5580690A279}" destId="{113A2B02-91E2-4FD6-8741-66C00AF1B517}" srcOrd="0" destOrd="0" parTransId="{C28BFAC5-A7C7-4C5C-9C21-6058AE3C2C1E}" sibTransId="{7DB94909-265A-494C-91C6-63E0F6560BA0}"/>
    <dgm:cxn modelId="{D1994617-18F1-48F3-8538-D71A5E235950}" type="presOf" srcId="{07FD463E-92A2-4ECC-8DE6-4C7DC122BCBA}" destId="{AAB8508A-B2C6-4B6B-B60A-E67B9004E302}" srcOrd="0" destOrd="0" presId="urn:microsoft.com/office/officeart/2016/7/layout/VerticalHollowActionList"/>
    <dgm:cxn modelId="{BA047526-D405-4015-B9E4-1DBD7573FF4A}" srcId="{D28982CE-E730-4580-B5B8-36F6D9856379}" destId="{DE9C704E-9D9A-4F8C-BBEE-E0FD3A3E1253}" srcOrd="1" destOrd="0" parTransId="{354C7E91-8D3F-4165-8A85-636B9FEA30B3}" sibTransId="{65199CD8-012C-4D83-94DD-1F91CBF3C507}"/>
    <dgm:cxn modelId="{46259227-F93B-4918-80CF-615F78BA01F8}" srcId="{D28982CE-E730-4580-B5B8-36F6D9856379}" destId="{A2B0B05A-DE67-4126-9C5D-D5580690A279}" srcOrd="4" destOrd="0" parTransId="{0FBCE781-2C41-423A-8D7A-F817A669D579}" sibTransId="{51843E8F-99F2-4443-A1EC-DF01A5EA0D18}"/>
    <dgm:cxn modelId="{28F95540-14ED-4F2F-929B-F96527D4C669}" type="presOf" srcId="{113A2B02-91E2-4FD6-8741-66C00AF1B517}" destId="{029FEE03-158D-43D6-AF7B-72ABBA477EA9}" srcOrd="0" destOrd="0" presId="urn:microsoft.com/office/officeart/2016/7/layout/VerticalHollowActionList"/>
    <dgm:cxn modelId="{9BF6F04A-68E8-49A6-A006-EAD2239B1500}" type="presOf" srcId="{7C1789FF-1D11-46F7-8E65-195123A36D0D}" destId="{149E9469-C42F-4442-A7F1-47AE3B63AC80}" srcOrd="0" destOrd="0" presId="urn:microsoft.com/office/officeart/2016/7/layout/VerticalHollowActionList"/>
    <dgm:cxn modelId="{EA63624B-7A08-4F9E-9BA6-901F87D50CE5}" srcId="{D28982CE-E730-4580-B5B8-36F6D9856379}" destId="{7C1789FF-1D11-46F7-8E65-195123A36D0D}" srcOrd="2" destOrd="0" parTransId="{55BCE755-B433-4B0E-9750-0A3A76A9CC1A}" sibTransId="{05884575-20EC-4393-84AF-01E08A6BBBA0}"/>
    <dgm:cxn modelId="{34D9F577-8BDC-4C80-ABAF-81EE40428614}" srcId="{D28982CE-E730-4580-B5B8-36F6D9856379}" destId="{C6BCD1F8-45F9-455F-A517-8D82DBD54E2B}" srcOrd="3" destOrd="0" parTransId="{5504D54B-36AE-4328-B838-FAF171DAD182}" sibTransId="{B4911377-2387-4FC8-8ABD-AB63AC9C896E}"/>
    <dgm:cxn modelId="{58261E7B-C49D-441D-B061-F1C3A2681464}" type="presOf" srcId="{DE9C704E-9D9A-4F8C-BBEE-E0FD3A3E1253}" destId="{33122DA6-02F6-4CA1-8F34-E6CD9EBDDB4F}" srcOrd="0" destOrd="0" presId="urn:microsoft.com/office/officeart/2016/7/layout/VerticalHollowActionList"/>
    <dgm:cxn modelId="{BD7C0B9D-4D77-49BE-B69B-5D4E71E4DBB7}" srcId="{C6BCD1F8-45F9-455F-A517-8D82DBD54E2B}" destId="{7EBB339F-70F9-4134-BDA1-0571B5DBCE91}" srcOrd="0" destOrd="0" parTransId="{E1759E07-838D-44C4-9CD3-32E6C914D8C9}" sibTransId="{77E44F2E-261A-48B9-9B75-009BC713EC26}"/>
    <dgm:cxn modelId="{6D2FBE9D-0212-4A35-9A0A-49EF3F99701A}" srcId="{EC8757CC-8E64-482B-92A8-730E49E2EE0F}" destId="{07FD463E-92A2-4ECC-8DE6-4C7DC122BCBA}" srcOrd="0" destOrd="0" parTransId="{CBA7E501-1BA1-4F30-899F-26631971CF92}" sibTransId="{3DCAE6AE-204D-410E-BB12-6423C822A685}"/>
    <dgm:cxn modelId="{B72365A6-1906-426F-96ED-CEA2E2C2D383}" srcId="{DE9C704E-9D9A-4F8C-BBEE-E0FD3A3E1253}" destId="{09337C05-431C-4E38-95BD-57709E105E7C}" srcOrd="0" destOrd="0" parTransId="{C25050F8-9FEB-4450-9071-65B0AA0207FA}" sibTransId="{0903837E-1C2A-4AC3-A27E-15E176C33C08}"/>
    <dgm:cxn modelId="{8043DEA9-4FC5-4EAC-8122-A3A38B8DCC7A}" srcId="{7C1789FF-1D11-46F7-8E65-195123A36D0D}" destId="{EF0675BF-4A79-4FD8-AC03-592828607D78}" srcOrd="0" destOrd="0" parTransId="{1CD46AEE-3133-432F-92CE-6CE0610A9FF4}" sibTransId="{7B2A2C10-7EEC-4FEA-BBC2-9BBC14C7B3E2}"/>
    <dgm:cxn modelId="{19F885B8-C488-4C98-BDC4-C906B2523BAD}" srcId="{D28982CE-E730-4580-B5B8-36F6D9856379}" destId="{EC8757CC-8E64-482B-92A8-730E49E2EE0F}" srcOrd="0" destOrd="0" parTransId="{7786CC49-3118-4F8D-89C3-A185945C874D}" sibTransId="{7B041BEC-BDDF-4F7F-A924-4949DD213983}"/>
    <dgm:cxn modelId="{7A2D43E4-96FD-495D-AB6E-45BADA9DC08A}" type="presOf" srcId="{7EBB339F-70F9-4134-BDA1-0571B5DBCE91}" destId="{1ED7D2BA-35A4-4F32-AAF2-CE64FD039B20}" srcOrd="0" destOrd="0" presId="urn:microsoft.com/office/officeart/2016/7/layout/VerticalHollowActionList"/>
    <dgm:cxn modelId="{357295E7-3644-4674-A13B-7A8238962A1F}" type="presOf" srcId="{C6BCD1F8-45F9-455F-A517-8D82DBD54E2B}" destId="{F4FFAD7F-9080-473B-9F82-58AD723269B9}" srcOrd="0" destOrd="0" presId="urn:microsoft.com/office/officeart/2016/7/layout/VerticalHollowActionList"/>
    <dgm:cxn modelId="{B5EE28EC-9AE3-4A16-8868-D6DAA226478A}" type="presOf" srcId="{D28982CE-E730-4580-B5B8-36F6D9856379}" destId="{77968027-B7A7-4B8E-BEFB-0668334FB8F6}" srcOrd="0" destOrd="0" presId="urn:microsoft.com/office/officeart/2016/7/layout/VerticalHollowActionList"/>
    <dgm:cxn modelId="{A83A16EF-9282-4705-8770-A9AB6A7353FA}" type="presOf" srcId="{A2B0B05A-DE67-4126-9C5D-D5580690A279}" destId="{173655AD-8133-4FF5-A54B-5D2CB44AC021}" srcOrd="0" destOrd="0" presId="urn:microsoft.com/office/officeart/2016/7/layout/VerticalHollowActionList"/>
    <dgm:cxn modelId="{726661F7-5B89-49DC-A7CA-D2AB8C792A9B}" type="presOf" srcId="{09337C05-431C-4E38-95BD-57709E105E7C}" destId="{8DC9270D-7449-497E-A4A8-5EEEFA39A8CA}" srcOrd="0" destOrd="0" presId="urn:microsoft.com/office/officeart/2016/7/layout/VerticalHollowActionList"/>
    <dgm:cxn modelId="{BFAC62F7-D693-4A81-885E-42C177ECAD4D}" type="presOf" srcId="{EF0675BF-4A79-4FD8-AC03-592828607D78}" destId="{F1AD3EE3-1341-44BE-ACA9-B08280D0EA66}" srcOrd="0" destOrd="0" presId="urn:microsoft.com/office/officeart/2016/7/layout/VerticalHollowActionList"/>
    <dgm:cxn modelId="{4614A3FB-082A-455C-A96B-2D2E7C5B001F}" type="presOf" srcId="{EC8757CC-8E64-482B-92A8-730E49E2EE0F}" destId="{2A256C74-DF67-4F07-A7AE-AB6B1D900040}" srcOrd="0" destOrd="0" presId="urn:microsoft.com/office/officeart/2016/7/layout/VerticalHollowActionList"/>
    <dgm:cxn modelId="{7374D40E-EB09-45FF-B669-BEC72FC070E2}" type="presParOf" srcId="{77968027-B7A7-4B8E-BEFB-0668334FB8F6}" destId="{3A9DDBAD-9B61-4141-B752-D34EB0C8DCB7}" srcOrd="0" destOrd="0" presId="urn:microsoft.com/office/officeart/2016/7/layout/VerticalHollowActionList"/>
    <dgm:cxn modelId="{D7B516A6-C74A-47F6-A1E2-FF8866D86C96}" type="presParOf" srcId="{3A9DDBAD-9B61-4141-B752-D34EB0C8DCB7}" destId="{2A256C74-DF67-4F07-A7AE-AB6B1D900040}" srcOrd="0" destOrd="0" presId="urn:microsoft.com/office/officeart/2016/7/layout/VerticalHollowActionList"/>
    <dgm:cxn modelId="{770AF179-59C7-40B0-8E19-41CAE858E39C}" type="presParOf" srcId="{3A9DDBAD-9B61-4141-B752-D34EB0C8DCB7}" destId="{AAB8508A-B2C6-4B6B-B60A-E67B9004E302}" srcOrd="1" destOrd="0" presId="urn:microsoft.com/office/officeart/2016/7/layout/VerticalHollowActionList"/>
    <dgm:cxn modelId="{8FD2273A-D84B-4ADB-8570-B547996A81FD}" type="presParOf" srcId="{77968027-B7A7-4B8E-BEFB-0668334FB8F6}" destId="{72B7FFF4-8D21-4D0B-830F-9B1667010B82}" srcOrd="1" destOrd="0" presId="urn:microsoft.com/office/officeart/2016/7/layout/VerticalHollowActionList"/>
    <dgm:cxn modelId="{FE7E5E82-8D38-4743-84E6-4970C4653947}" type="presParOf" srcId="{77968027-B7A7-4B8E-BEFB-0668334FB8F6}" destId="{D632D931-45D0-429A-9364-E5F2216A1596}" srcOrd="2" destOrd="0" presId="urn:microsoft.com/office/officeart/2016/7/layout/VerticalHollowActionList"/>
    <dgm:cxn modelId="{A7548C2B-B7C2-4B09-B836-2620496AE74E}" type="presParOf" srcId="{D632D931-45D0-429A-9364-E5F2216A1596}" destId="{33122DA6-02F6-4CA1-8F34-E6CD9EBDDB4F}" srcOrd="0" destOrd="0" presId="urn:microsoft.com/office/officeart/2016/7/layout/VerticalHollowActionList"/>
    <dgm:cxn modelId="{9A828731-F8BC-4EE1-810D-F288F7955A69}" type="presParOf" srcId="{D632D931-45D0-429A-9364-E5F2216A1596}" destId="{8DC9270D-7449-497E-A4A8-5EEEFA39A8CA}" srcOrd="1" destOrd="0" presId="urn:microsoft.com/office/officeart/2016/7/layout/VerticalHollowActionList"/>
    <dgm:cxn modelId="{3A651677-B1E6-47A4-BA5F-21DAC0FA687A}" type="presParOf" srcId="{77968027-B7A7-4B8E-BEFB-0668334FB8F6}" destId="{BA6B84A7-B588-4021-A6B4-35F549B4EF42}" srcOrd="3" destOrd="0" presId="urn:microsoft.com/office/officeart/2016/7/layout/VerticalHollowActionList"/>
    <dgm:cxn modelId="{A0D5CA78-8377-40A5-B6FA-EB779A5C4121}" type="presParOf" srcId="{77968027-B7A7-4B8E-BEFB-0668334FB8F6}" destId="{50CC50DC-28E8-43A5-8698-4C3A65A5F6BA}" srcOrd="4" destOrd="0" presId="urn:microsoft.com/office/officeart/2016/7/layout/VerticalHollowActionList"/>
    <dgm:cxn modelId="{821D3EA3-E409-47C4-9ACE-BD957C41172D}" type="presParOf" srcId="{50CC50DC-28E8-43A5-8698-4C3A65A5F6BA}" destId="{149E9469-C42F-4442-A7F1-47AE3B63AC80}" srcOrd="0" destOrd="0" presId="urn:microsoft.com/office/officeart/2016/7/layout/VerticalHollowActionList"/>
    <dgm:cxn modelId="{AEB36144-CCE5-4826-9452-8FCF4177783D}" type="presParOf" srcId="{50CC50DC-28E8-43A5-8698-4C3A65A5F6BA}" destId="{F1AD3EE3-1341-44BE-ACA9-B08280D0EA66}" srcOrd="1" destOrd="0" presId="urn:microsoft.com/office/officeart/2016/7/layout/VerticalHollowActionList"/>
    <dgm:cxn modelId="{7D8C4577-FB47-4B32-86B4-FF795204F471}" type="presParOf" srcId="{77968027-B7A7-4B8E-BEFB-0668334FB8F6}" destId="{A7D4F2FA-EA58-48AD-A756-3E0668AE36E6}" srcOrd="5" destOrd="0" presId="urn:microsoft.com/office/officeart/2016/7/layout/VerticalHollowActionList"/>
    <dgm:cxn modelId="{D23242CC-B2BA-4BE7-A868-9B27044784F0}" type="presParOf" srcId="{77968027-B7A7-4B8E-BEFB-0668334FB8F6}" destId="{EDDD7A09-891B-43E4-82FE-248D2AAC8310}" srcOrd="6" destOrd="0" presId="urn:microsoft.com/office/officeart/2016/7/layout/VerticalHollowActionList"/>
    <dgm:cxn modelId="{7A2C707E-9A79-4790-8F1D-E3EB9F0045AF}" type="presParOf" srcId="{EDDD7A09-891B-43E4-82FE-248D2AAC8310}" destId="{F4FFAD7F-9080-473B-9F82-58AD723269B9}" srcOrd="0" destOrd="0" presId="urn:microsoft.com/office/officeart/2016/7/layout/VerticalHollowActionList"/>
    <dgm:cxn modelId="{D66FA771-D8BC-44EA-AE25-CDC021845D66}" type="presParOf" srcId="{EDDD7A09-891B-43E4-82FE-248D2AAC8310}" destId="{1ED7D2BA-35A4-4F32-AAF2-CE64FD039B20}" srcOrd="1" destOrd="0" presId="urn:microsoft.com/office/officeart/2016/7/layout/VerticalHollowActionList"/>
    <dgm:cxn modelId="{08B5346C-5978-40C1-9635-4BB6BCEEDC3B}" type="presParOf" srcId="{77968027-B7A7-4B8E-BEFB-0668334FB8F6}" destId="{E384C62D-FC17-4E94-9DEC-2BC8C97ED2A0}" srcOrd="7" destOrd="0" presId="urn:microsoft.com/office/officeart/2016/7/layout/VerticalHollowActionList"/>
    <dgm:cxn modelId="{4A0D8B0F-A27A-44BE-9DF7-A85A5CF25724}" type="presParOf" srcId="{77968027-B7A7-4B8E-BEFB-0668334FB8F6}" destId="{2C915E19-8315-4980-AD6F-B5AA82E61354}" srcOrd="8" destOrd="0" presId="urn:microsoft.com/office/officeart/2016/7/layout/VerticalHollowActionList"/>
    <dgm:cxn modelId="{34D10FB2-EEBC-4691-94E4-368433659F3D}" type="presParOf" srcId="{2C915E19-8315-4980-AD6F-B5AA82E61354}" destId="{173655AD-8133-4FF5-A54B-5D2CB44AC021}" srcOrd="0" destOrd="0" presId="urn:microsoft.com/office/officeart/2016/7/layout/VerticalHollowActionList"/>
    <dgm:cxn modelId="{7886AC04-7D95-44F0-A234-61D2DE441506}" type="presParOf" srcId="{2C915E19-8315-4980-AD6F-B5AA82E61354}" destId="{029FEE03-158D-43D6-AF7B-72ABBA477EA9}" srcOrd="1" destOrd="0" presId="urn:microsoft.com/office/officeart/2016/7/layout/VerticalHollow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1.xml><?xml version="1.0" encoding="utf-8"?>
<dgm:dataModel xmlns:dgm="http://schemas.openxmlformats.org/drawingml/2006/diagram" xmlns:a="http://schemas.openxmlformats.org/drawingml/2006/main">
  <dgm:ptLst>
    <dgm:pt modelId="{A1BE1B0F-0736-484A-832C-3DDBFACD43B7}" type="doc">
      <dgm:prSet loTypeId="urn:microsoft.com/office/officeart/2005/8/layout/vList2" loCatId="list" qsTypeId="urn:microsoft.com/office/officeart/2005/8/quickstyle/simple1#218" qsCatId="simple" csTypeId="urn:microsoft.com/office/officeart/2005/8/colors/accent1_2#218" csCatId="accent1"/>
      <dgm:spPr/>
      <dgm:t>
        <a:bodyPr/>
        <a:lstStyle/>
        <a:p>
          <a:endParaRPr lang="en-US"/>
        </a:p>
      </dgm:t>
    </dgm:pt>
    <dgm:pt modelId="{7403B706-27CF-4D37-AAE2-D0AC7715A233}">
      <dgm:prSet/>
      <dgm:spPr/>
      <dgm:t>
        <a:bodyPr/>
        <a:lstStyle/>
        <a:p>
          <a:r>
            <a:rPr lang="en-US"/>
            <a:t>Leadership is not only the behavior of a person at the top; it is the ethical and institutional capacity to organize shared purpose.</a:t>
          </a:r>
        </a:p>
      </dgm:t>
    </dgm:pt>
    <dgm:pt modelId="{FF4961BE-7065-4BAC-976D-B4A4018D91A8}" type="parTrans" cxnId="{5C725450-A6D6-44C8-B008-AE1E14DCE530}">
      <dgm:prSet/>
      <dgm:spPr/>
      <dgm:t>
        <a:bodyPr/>
        <a:lstStyle/>
        <a:p>
          <a:endParaRPr lang="en-US"/>
        </a:p>
      </dgm:t>
    </dgm:pt>
    <dgm:pt modelId="{C1CFE10D-1F67-436E-9A17-77D802177CC0}" type="sibTrans" cxnId="{5C725450-A6D6-44C8-B008-AE1E14DCE530}">
      <dgm:prSet/>
      <dgm:spPr/>
      <dgm:t>
        <a:bodyPr/>
        <a:lstStyle/>
        <a:p>
          <a:endParaRPr lang="en-US"/>
        </a:p>
      </dgm:t>
    </dgm:pt>
    <dgm:pt modelId="{064CC1E7-EE57-4CF3-9D2F-D156C404F826}">
      <dgm:prSet/>
      <dgm:spPr/>
      <dgm:t>
        <a:bodyPr/>
        <a:lstStyle/>
        <a:p>
          <a:r>
            <a:rPr lang="en-US"/>
            <a:t>A “We” orientation becomes developmental only when relational solidarity is joined to truth, justice, accountability, long-term responsibility and purposeful agency.</a:t>
          </a:r>
        </a:p>
      </dgm:t>
    </dgm:pt>
    <dgm:pt modelId="{70155394-9075-499C-87D4-46BD5915E227}" type="parTrans" cxnId="{1CB81F3C-997A-49DF-95CC-8BFF9A5CC1BE}">
      <dgm:prSet/>
      <dgm:spPr/>
      <dgm:t>
        <a:bodyPr/>
        <a:lstStyle/>
        <a:p>
          <a:endParaRPr lang="en-US"/>
        </a:p>
      </dgm:t>
    </dgm:pt>
    <dgm:pt modelId="{EC1C95A3-A51A-4D56-BF4D-6BF79BBFDEAA}" type="sibTrans" cxnId="{1CB81F3C-997A-49DF-95CC-8BFF9A5CC1BE}">
      <dgm:prSet/>
      <dgm:spPr/>
      <dgm:t>
        <a:bodyPr/>
        <a:lstStyle/>
        <a:p>
          <a:endParaRPr lang="en-US"/>
        </a:p>
      </dgm:t>
    </dgm:pt>
    <dgm:pt modelId="{BF5BF3A5-D4E2-461E-A85F-FF703F3498DF}">
      <dgm:prSet/>
      <dgm:spPr/>
      <dgm:t>
        <a:bodyPr/>
        <a:lstStyle/>
        <a:p>
          <a:r>
            <a:rPr lang="en-US"/>
            <a:t>The practical challenge is institutionalization: values must be translated into education, incentives, rules, metrics, participation and daily leadership practice.</a:t>
          </a:r>
        </a:p>
      </dgm:t>
    </dgm:pt>
    <dgm:pt modelId="{998FDE29-3360-4016-A0BD-AB2B3F61A135}" type="parTrans" cxnId="{51FFAF9A-393B-4FAB-B085-5B1953A6D2C1}">
      <dgm:prSet/>
      <dgm:spPr/>
      <dgm:t>
        <a:bodyPr/>
        <a:lstStyle/>
        <a:p>
          <a:endParaRPr lang="en-US"/>
        </a:p>
      </dgm:t>
    </dgm:pt>
    <dgm:pt modelId="{C038707F-0FCF-4003-AB14-BF80F7A994B6}" type="sibTrans" cxnId="{51FFAF9A-393B-4FAB-B085-5B1953A6D2C1}">
      <dgm:prSet/>
      <dgm:spPr/>
      <dgm:t>
        <a:bodyPr/>
        <a:lstStyle/>
        <a:p>
          <a:endParaRPr lang="en-US"/>
        </a:p>
      </dgm:t>
    </dgm:pt>
    <dgm:pt modelId="{4EFB1992-75BB-4FA6-8E17-E10CB9C7C4C7}">
      <dgm:prSet/>
      <dgm:spPr/>
      <dgm:t>
        <a:bodyPr/>
        <a:lstStyle/>
        <a:p>
          <a:r>
            <a:rPr lang="en-US"/>
            <a:t>The course ends where leadership begins: with the responsibility to turn reflection into collective, measurable action.</a:t>
          </a:r>
        </a:p>
      </dgm:t>
    </dgm:pt>
    <dgm:pt modelId="{8E4A8CCA-32F4-4034-84FD-6A5D9F2CD6B8}" type="parTrans" cxnId="{539007FD-027A-4242-A27B-5ACE1A409166}">
      <dgm:prSet/>
      <dgm:spPr/>
      <dgm:t>
        <a:bodyPr/>
        <a:lstStyle/>
        <a:p>
          <a:endParaRPr lang="en-US"/>
        </a:p>
      </dgm:t>
    </dgm:pt>
    <dgm:pt modelId="{C96BB6CD-3477-4910-BDFA-DFAA4F753B5E}" type="sibTrans" cxnId="{539007FD-027A-4242-A27B-5ACE1A409166}">
      <dgm:prSet/>
      <dgm:spPr/>
      <dgm:t>
        <a:bodyPr/>
        <a:lstStyle/>
        <a:p>
          <a:endParaRPr lang="en-US"/>
        </a:p>
      </dgm:t>
    </dgm:pt>
    <dgm:pt modelId="{2E500F05-30A5-4E4D-9E05-C7172948C313}" type="pres">
      <dgm:prSet presAssocID="{A1BE1B0F-0736-484A-832C-3DDBFACD43B7}" presName="linear" presStyleCnt="0">
        <dgm:presLayoutVars>
          <dgm:animLvl val="lvl"/>
          <dgm:resizeHandles val="exact"/>
        </dgm:presLayoutVars>
      </dgm:prSet>
      <dgm:spPr/>
    </dgm:pt>
    <dgm:pt modelId="{F732DE8B-BC4E-4A6A-928C-0272FCFA9FA8}" type="pres">
      <dgm:prSet presAssocID="{7403B706-27CF-4D37-AAE2-D0AC7715A233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CD7D08CC-3207-4134-B466-5FAFA259DBC7}" type="pres">
      <dgm:prSet presAssocID="{C1CFE10D-1F67-436E-9A17-77D802177CC0}" presName="spacer" presStyleCnt="0"/>
      <dgm:spPr/>
    </dgm:pt>
    <dgm:pt modelId="{FC3530B3-FF61-47FD-9BF2-3728E539FC55}" type="pres">
      <dgm:prSet presAssocID="{064CC1E7-EE57-4CF3-9D2F-D156C404F826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31F40B8-F176-467F-BBDE-75D24AAAC119}" type="pres">
      <dgm:prSet presAssocID="{EC1C95A3-A51A-4D56-BF4D-6BF79BBFDEAA}" presName="spacer" presStyleCnt="0"/>
      <dgm:spPr/>
    </dgm:pt>
    <dgm:pt modelId="{7DB8412F-0A2B-4820-9DE2-4A74D6682A42}" type="pres">
      <dgm:prSet presAssocID="{BF5BF3A5-D4E2-461E-A85F-FF703F3498DF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BF73FE2-9E33-4348-9E32-7CCEB3AA5BB3}" type="pres">
      <dgm:prSet presAssocID="{C038707F-0FCF-4003-AB14-BF80F7A994B6}" presName="spacer" presStyleCnt="0"/>
      <dgm:spPr/>
    </dgm:pt>
    <dgm:pt modelId="{47847A5B-2C8C-4517-8D98-2E1A61A31227}" type="pres">
      <dgm:prSet presAssocID="{4EFB1992-75BB-4FA6-8E17-E10CB9C7C4C7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A66B410E-695B-428E-9B69-A5A662D2C6D1}" type="presOf" srcId="{BF5BF3A5-D4E2-461E-A85F-FF703F3498DF}" destId="{7DB8412F-0A2B-4820-9DE2-4A74D6682A42}" srcOrd="0" destOrd="0" presId="urn:microsoft.com/office/officeart/2005/8/layout/vList2"/>
    <dgm:cxn modelId="{3C29B81C-BC09-4DED-BEB7-DFF25BFEB868}" type="presOf" srcId="{4EFB1992-75BB-4FA6-8E17-E10CB9C7C4C7}" destId="{47847A5B-2C8C-4517-8D98-2E1A61A31227}" srcOrd="0" destOrd="0" presId="urn:microsoft.com/office/officeart/2005/8/layout/vList2"/>
    <dgm:cxn modelId="{168B2822-1497-429A-9308-48E555271B68}" type="presOf" srcId="{7403B706-27CF-4D37-AAE2-D0AC7715A233}" destId="{F732DE8B-BC4E-4A6A-928C-0272FCFA9FA8}" srcOrd="0" destOrd="0" presId="urn:microsoft.com/office/officeart/2005/8/layout/vList2"/>
    <dgm:cxn modelId="{62DC6432-D15F-48D1-80F0-4CF49D4DD268}" type="presOf" srcId="{064CC1E7-EE57-4CF3-9D2F-D156C404F826}" destId="{FC3530B3-FF61-47FD-9BF2-3728E539FC55}" srcOrd="0" destOrd="0" presId="urn:microsoft.com/office/officeart/2005/8/layout/vList2"/>
    <dgm:cxn modelId="{1CB81F3C-997A-49DF-95CC-8BFF9A5CC1BE}" srcId="{A1BE1B0F-0736-484A-832C-3DDBFACD43B7}" destId="{064CC1E7-EE57-4CF3-9D2F-D156C404F826}" srcOrd="1" destOrd="0" parTransId="{70155394-9075-499C-87D4-46BD5915E227}" sibTransId="{EC1C95A3-A51A-4D56-BF4D-6BF79BBFDEAA}"/>
    <dgm:cxn modelId="{5C725450-A6D6-44C8-B008-AE1E14DCE530}" srcId="{A1BE1B0F-0736-484A-832C-3DDBFACD43B7}" destId="{7403B706-27CF-4D37-AAE2-D0AC7715A233}" srcOrd="0" destOrd="0" parTransId="{FF4961BE-7065-4BAC-976D-B4A4018D91A8}" sibTransId="{C1CFE10D-1F67-436E-9A17-77D802177CC0}"/>
    <dgm:cxn modelId="{D8E09F70-5EEC-4349-ADAF-0CBE3AF4F85D}" type="presOf" srcId="{A1BE1B0F-0736-484A-832C-3DDBFACD43B7}" destId="{2E500F05-30A5-4E4D-9E05-C7172948C313}" srcOrd="0" destOrd="0" presId="urn:microsoft.com/office/officeart/2005/8/layout/vList2"/>
    <dgm:cxn modelId="{51FFAF9A-393B-4FAB-B085-5B1953A6D2C1}" srcId="{A1BE1B0F-0736-484A-832C-3DDBFACD43B7}" destId="{BF5BF3A5-D4E2-461E-A85F-FF703F3498DF}" srcOrd="2" destOrd="0" parTransId="{998FDE29-3360-4016-A0BD-AB2B3F61A135}" sibTransId="{C038707F-0FCF-4003-AB14-BF80F7A994B6}"/>
    <dgm:cxn modelId="{539007FD-027A-4242-A27B-5ACE1A409166}" srcId="{A1BE1B0F-0736-484A-832C-3DDBFACD43B7}" destId="{4EFB1992-75BB-4FA6-8E17-E10CB9C7C4C7}" srcOrd="3" destOrd="0" parTransId="{8E4A8CCA-32F4-4034-84FD-6A5D9F2CD6B8}" sibTransId="{C96BB6CD-3477-4910-BDFA-DFAA4F753B5E}"/>
    <dgm:cxn modelId="{D5546233-7BAF-4C7C-BB6C-111BC62E607C}" type="presParOf" srcId="{2E500F05-30A5-4E4D-9E05-C7172948C313}" destId="{F732DE8B-BC4E-4A6A-928C-0272FCFA9FA8}" srcOrd="0" destOrd="0" presId="urn:microsoft.com/office/officeart/2005/8/layout/vList2"/>
    <dgm:cxn modelId="{C3F8FC5B-71A9-4D83-9690-502BC220E8D8}" type="presParOf" srcId="{2E500F05-30A5-4E4D-9E05-C7172948C313}" destId="{CD7D08CC-3207-4134-B466-5FAFA259DBC7}" srcOrd="1" destOrd="0" presId="urn:microsoft.com/office/officeart/2005/8/layout/vList2"/>
    <dgm:cxn modelId="{84E295C2-23FB-499C-BA8B-261767AFA978}" type="presParOf" srcId="{2E500F05-30A5-4E4D-9E05-C7172948C313}" destId="{FC3530B3-FF61-47FD-9BF2-3728E539FC55}" srcOrd="2" destOrd="0" presId="urn:microsoft.com/office/officeart/2005/8/layout/vList2"/>
    <dgm:cxn modelId="{439FE6A4-35AE-43A2-891C-2B2962D3DFE0}" type="presParOf" srcId="{2E500F05-30A5-4E4D-9E05-C7172948C313}" destId="{D31F40B8-F176-467F-BBDE-75D24AAAC119}" srcOrd="3" destOrd="0" presId="urn:microsoft.com/office/officeart/2005/8/layout/vList2"/>
    <dgm:cxn modelId="{EF13D58C-48E3-412A-8D75-C6BA3BE2D3CC}" type="presParOf" srcId="{2E500F05-30A5-4E4D-9E05-C7172948C313}" destId="{7DB8412F-0A2B-4820-9DE2-4A74D6682A42}" srcOrd="4" destOrd="0" presId="urn:microsoft.com/office/officeart/2005/8/layout/vList2"/>
    <dgm:cxn modelId="{D6ED2ED3-C4F7-4D27-801F-DAFF9F1F1A2F}" type="presParOf" srcId="{2E500F05-30A5-4E4D-9E05-C7172948C313}" destId="{EBF73FE2-9E33-4348-9E32-7CCEB3AA5BB3}" srcOrd="5" destOrd="0" presId="urn:microsoft.com/office/officeart/2005/8/layout/vList2"/>
    <dgm:cxn modelId="{C28D59C0-ACD2-4542-9E6E-4E8A658885BD}" type="presParOf" srcId="{2E500F05-30A5-4E4D-9E05-C7172948C313}" destId="{47847A5B-2C8C-4517-8D98-2E1A61A31227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BA26C13-7CD2-40CB-AA7F-06D49DE77833}" type="doc">
      <dgm:prSet loTypeId="urn:microsoft.com/office/officeart/2005/8/layout/vList2" loCatId="list" qsTypeId="urn:microsoft.com/office/officeart/2005/8/quickstyle/simple1#23" qsCatId="simple" csTypeId="urn:microsoft.com/office/officeart/2005/8/colors/accent1_2#23" csCatId="accent1"/>
      <dgm:spPr/>
      <dgm:t>
        <a:bodyPr/>
        <a:lstStyle/>
        <a:p>
          <a:endParaRPr lang="en-US"/>
        </a:p>
      </dgm:t>
    </dgm:pt>
    <dgm:pt modelId="{4DD266BB-01C4-46DB-86FA-340D0076E925}">
      <dgm:prSet/>
      <dgm:spPr/>
      <dgm:t>
        <a:bodyPr/>
        <a:lstStyle/>
        <a:p>
          <a:r>
            <a:rPr lang="en-US"/>
            <a:t>Core reading: Chs. 2, 5–6</a:t>
          </a:r>
        </a:p>
      </dgm:t>
    </dgm:pt>
    <dgm:pt modelId="{7D4460FB-3657-47B8-B463-339B530AC47F}" type="parTrans" cxnId="{3CABE85B-916E-4689-9D74-7A3092B3B330}">
      <dgm:prSet/>
      <dgm:spPr/>
      <dgm:t>
        <a:bodyPr/>
        <a:lstStyle/>
        <a:p>
          <a:endParaRPr lang="en-US"/>
        </a:p>
      </dgm:t>
    </dgm:pt>
    <dgm:pt modelId="{1233A2F2-1AF6-4E46-A0E4-3F13476B438B}" type="sibTrans" cxnId="{3CABE85B-916E-4689-9D74-7A3092B3B330}">
      <dgm:prSet/>
      <dgm:spPr/>
      <dgm:t>
        <a:bodyPr/>
        <a:lstStyle/>
        <a:p>
          <a:endParaRPr lang="en-US"/>
        </a:p>
      </dgm:t>
    </dgm:pt>
    <dgm:pt modelId="{601FEE57-B31F-4A8C-B3EA-7BFDF42E8440}">
      <dgm:prSet/>
      <dgm:spPr/>
      <dgm:t>
        <a:bodyPr/>
        <a:lstStyle/>
        <a:p>
          <a:r>
            <a:rPr lang="en-US"/>
            <a:t>How mindsets shape interpretation of power, opportunity and responsibility</a:t>
          </a:r>
        </a:p>
      </dgm:t>
    </dgm:pt>
    <dgm:pt modelId="{ED387C15-A5AE-44E2-9D47-9DCD8C6149AC}" type="parTrans" cxnId="{8662C2CF-33CC-4A2A-95D5-898CA90649FA}">
      <dgm:prSet/>
      <dgm:spPr/>
      <dgm:t>
        <a:bodyPr/>
        <a:lstStyle/>
        <a:p>
          <a:endParaRPr lang="en-US"/>
        </a:p>
      </dgm:t>
    </dgm:pt>
    <dgm:pt modelId="{5100FF5C-CD72-4801-BD31-394414ABC88E}" type="sibTrans" cxnId="{8662C2CF-33CC-4A2A-95D5-898CA90649FA}">
      <dgm:prSet/>
      <dgm:spPr/>
      <dgm:t>
        <a:bodyPr/>
        <a:lstStyle/>
        <a:p>
          <a:endParaRPr lang="en-US"/>
        </a:p>
      </dgm:t>
    </dgm:pt>
    <dgm:pt modelId="{A80A7AFF-3E02-4178-A0CB-355171B409AF}">
      <dgm:prSet/>
      <dgm:spPr/>
      <dgm:t>
        <a:bodyPr/>
        <a:lstStyle/>
        <a:p>
          <a:r>
            <a:rPr lang="en-US"/>
            <a:t>Dependency, short-termism, patronage, resignation and resistance to change</a:t>
          </a:r>
        </a:p>
      </dgm:t>
    </dgm:pt>
    <dgm:pt modelId="{1D2DB17E-F308-4C43-AE65-EEAC65F4C4F5}" type="parTrans" cxnId="{1F2E24CF-EE70-43E0-AB5D-A88F2DED9906}">
      <dgm:prSet/>
      <dgm:spPr/>
      <dgm:t>
        <a:bodyPr/>
        <a:lstStyle/>
        <a:p>
          <a:endParaRPr lang="en-US"/>
        </a:p>
      </dgm:t>
    </dgm:pt>
    <dgm:pt modelId="{FD96B5EE-5527-4181-A55E-8B799417B9E9}" type="sibTrans" cxnId="{1F2E24CF-EE70-43E0-AB5D-A88F2DED9906}">
      <dgm:prSet/>
      <dgm:spPr/>
      <dgm:t>
        <a:bodyPr/>
        <a:lstStyle/>
        <a:p>
          <a:endParaRPr lang="en-US"/>
        </a:p>
      </dgm:t>
    </dgm:pt>
    <dgm:pt modelId="{0C48CDC5-E78A-49E2-A79F-46BFF14CE92B}">
      <dgm:prSet/>
      <dgm:spPr/>
      <dgm:t>
        <a:bodyPr/>
        <a:lstStyle/>
        <a:p>
          <a:r>
            <a:rPr lang="en-US"/>
            <a:t>Political power as stewardship versus personal or factional advantage</a:t>
          </a:r>
        </a:p>
      </dgm:t>
    </dgm:pt>
    <dgm:pt modelId="{261A050D-240A-444C-8BC0-2A7845C9030B}" type="parTrans" cxnId="{3E59B43E-CE84-49D3-A535-9882024BCD91}">
      <dgm:prSet/>
      <dgm:spPr/>
      <dgm:t>
        <a:bodyPr/>
        <a:lstStyle/>
        <a:p>
          <a:endParaRPr lang="en-US"/>
        </a:p>
      </dgm:t>
    </dgm:pt>
    <dgm:pt modelId="{55C09779-ADD5-4984-A20C-7929105BC6F6}" type="sibTrans" cxnId="{3E59B43E-CE84-49D3-A535-9882024BCD91}">
      <dgm:prSet/>
      <dgm:spPr/>
      <dgm:t>
        <a:bodyPr/>
        <a:lstStyle/>
        <a:p>
          <a:endParaRPr lang="en-US"/>
        </a:p>
      </dgm:t>
    </dgm:pt>
    <dgm:pt modelId="{31769D74-3E0B-423A-8EB5-0CEBF5D6C1A7}">
      <dgm:prSet/>
      <dgm:spPr/>
      <dgm:t>
        <a:bodyPr/>
        <a:lstStyle/>
        <a:p>
          <a:r>
            <a:rPr lang="en-US"/>
            <a:t>Counterproductive mindsets as symptoms and reinforcers of institutional weakness</a:t>
          </a:r>
        </a:p>
      </dgm:t>
    </dgm:pt>
    <dgm:pt modelId="{320542DC-8476-4661-9377-49E0D7AAAC33}" type="parTrans" cxnId="{5D3CC024-9A6B-4309-8A20-8F20BA33C694}">
      <dgm:prSet/>
      <dgm:spPr/>
      <dgm:t>
        <a:bodyPr/>
        <a:lstStyle/>
        <a:p>
          <a:endParaRPr lang="en-US"/>
        </a:p>
      </dgm:t>
    </dgm:pt>
    <dgm:pt modelId="{7CAD96F0-2F5F-4AB3-BFB4-82B3E3F071D1}" type="sibTrans" cxnId="{5D3CC024-9A6B-4309-8A20-8F20BA33C694}">
      <dgm:prSet/>
      <dgm:spPr/>
      <dgm:t>
        <a:bodyPr/>
        <a:lstStyle/>
        <a:p>
          <a:endParaRPr lang="en-US"/>
        </a:p>
      </dgm:t>
    </dgm:pt>
    <dgm:pt modelId="{2F4F3FEC-C7CF-4B1F-9E91-5E1496795B88}" type="pres">
      <dgm:prSet presAssocID="{8BA26C13-7CD2-40CB-AA7F-06D49DE77833}" presName="linear" presStyleCnt="0">
        <dgm:presLayoutVars>
          <dgm:animLvl val="lvl"/>
          <dgm:resizeHandles val="exact"/>
        </dgm:presLayoutVars>
      </dgm:prSet>
      <dgm:spPr/>
    </dgm:pt>
    <dgm:pt modelId="{2A6082F0-BD14-4705-8A76-36B0CB2D31E8}" type="pres">
      <dgm:prSet presAssocID="{4DD266BB-01C4-46DB-86FA-340D0076E925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E442CB40-1A65-4639-924F-2C65B904AA07}" type="pres">
      <dgm:prSet presAssocID="{1233A2F2-1AF6-4E46-A0E4-3F13476B438B}" presName="spacer" presStyleCnt="0"/>
      <dgm:spPr/>
    </dgm:pt>
    <dgm:pt modelId="{DDF6CD89-A037-43B9-B6E5-76F3E87055A9}" type="pres">
      <dgm:prSet presAssocID="{601FEE57-B31F-4A8C-B3EA-7BFDF42E8440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1935F4A7-6D44-4074-BA9D-6DEEA05792E8}" type="pres">
      <dgm:prSet presAssocID="{5100FF5C-CD72-4801-BD31-394414ABC88E}" presName="spacer" presStyleCnt="0"/>
      <dgm:spPr/>
    </dgm:pt>
    <dgm:pt modelId="{01BBB582-DA1A-49A8-A958-40399C3FDF35}" type="pres">
      <dgm:prSet presAssocID="{A80A7AFF-3E02-4178-A0CB-355171B409AF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4B9297B7-0B20-41EA-9BC4-E1C23FF58C56}" type="pres">
      <dgm:prSet presAssocID="{FD96B5EE-5527-4181-A55E-8B799417B9E9}" presName="spacer" presStyleCnt="0"/>
      <dgm:spPr/>
    </dgm:pt>
    <dgm:pt modelId="{BCF97D90-D617-4BFA-933B-88E9532EA057}" type="pres">
      <dgm:prSet presAssocID="{0C48CDC5-E78A-49E2-A79F-46BFF14CE92B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044F8F78-F6CA-4020-A6F6-470706C86882}" type="pres">
      <dgm:prSet presAssocID="{55C09779-ADD5-4984-A20C-7929105BC6F6}" presName="spacer" presStyleCnt="0"/>
      <dgm:spPr/>
    </dgm:pt>
    <dgm:pt modelId="{9E215586-4B49-4E39-ACC7-15881EEDE06E}" type="pres">
      <dgm:prSet presAssocID="{31769D74-3E0B-423A-8EB5-0CEBF5D6C1A7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74E53A0E-140D-4BE6-A632-E88A0E822EFA}" type="presOf" srcId="{A80A7AFF-3E02-4178-A0CB-355171B409AF}" destId="{01BBB582-DA1A-49A8-A958-40399C3FDF35}" srcOrd="0" destOrd="0" presId="urn:microsoft.com/office/officeart/2005/8/layout/vList2"/>
    <dgm:cxn modelId="{5D3CC024-9A6B-4309-8A20-8F20BA33C694}" srcId="{8BA26C13-7CD2-40CB-AA7F-06D49DE77833}" destId="{31769D74-3E0B-423A-8EB5-0CEBF5D6C1A7}" srcOrd="4" destOrd="0" parTransId="{320542DC-8476-4661-9377-49E0D7AAAC33}" sibTransId="{7CAD96F0-2F5F-4AB3-BFB4-82B3E3F071D1}"/>
    <dgm:cxn modelId="{3E59B43E-CE84-49D3-A535-9882024BCD91}" srcId="{8BA26C13-7CD2-40CB-AA7F-06D49DE77833}" destId="{0C48CDC5-E78A-49E2-A79F-46BFF14CE92B}" srcOrd="3" destOrd="0" parTransId="{261A050D-240A-444C-8BC0-2A7845C9030B}" sibTransId="{55C09779-ADD5-4984-A20C-7929105BC6F6}"/>
    <dgm:cxn modelId="{3CABE85B-916E-4689-9D74-7A3092B3B330}" srcId="{8BA26C13-7CD2-40CB-AA7F-06D49DE77833}" destId="{4DD266BB-01C4-46DB-86FA-340D0076E925}" srcOrd="0" destOrd="0" parTransId="{7D4460FB-3657-47B8-B463-339B530AC47F}" sibTransId="{1233A2F2-1AF6-4E46-A0E4-3F13476B438B}"/>
    <dgm:cxn modelId="{063CF55F-66A6-435D-BB6B-E1CDC65B2C27}" type="presOf" srcId="{8BA26C13-7CD2-40CB-AA7F-06D49DE77833}" destId="{2F4F3FEC-C7CF-4B1F-9E91-5E1496795B88}" srcOrd="0" destOrd="0" presId="urn:microsoft.com/office/officeart/2005/8/layout/vList2"/>
    <dgm:cxn modelId="{68B27272-89BE-4E4F-AD1C-628CDCD723E4}" type="presOf" srcId="{4DD266BB-01C4-46DB-86FA-340D0076E925}" destId="{2A6082F0-BD14-4705-8A76-36B0CB2D31E8}" srcOrd="0" destOrd="0" presId="urn:microsoft.com/office/officeart/2005/8/layout/vList2"/>
    <dgm:cxn modelId="{6360BE75-7244-484D-81AD-5A033953AC04}" type="presOf" srcId="{0C48CDC5-E78A-49E2-A79F-46BFF14CE92B}" destId="{BCF97D90-D617-4BFA-933B-88E9532EA057}" srcOrd="0" destOrd="0" presId="urn:microsoft.com/office/officeart/2005/8/layout/vList2"/>
    <dgm:cxn modelId="{748460C6-7265-4ED4-9471-354B073E9B16}" type="presOf" srcId="{31769D74-3E0B-423A-8EB5-0CEBF5D6C1A7}" destId="{9E215586-4B49-4E39-ACC7-15881EEDE06E}" srcOrd="0" destOrd="0" presId="urn:microsoft.com/office/officeart/2005/8/layout/vList2"/>
    <dgm:cxn modelId="{B2A213C8-5E5E-414D-861B-EC9B349881CD}" type="presOf" srcId="{601FEE57-B31F-4A8C-B3EA-7BFDF42E8440}" destId="{DDF6CD89-A037-43B9-B6E5-76F3E87055A9}" srcOrd="0" destOrd="0" presId="urn:microsoft.com/office/officeart/2005/8/layout/vList2"/>
    <dgm:cxn modelId="{1F2E24CF-EE70-43E0-AB5D-A88F2DED9906}" srcId="{8BA26C13-7CD2-40CB-AA7F-06D49DE77833}" destId="{A80A7AFF-3E02-4178-A0CB-355171B409AF}" srcOrd="2" destOrd="0" parTransId="{1D2DB17E-F308-4C43-AE65-EEAC65F4C4F5}" sibTransId="{FD96B5EE-5527-4181-A55E-8B799417B9E9}"/>
    <dgm:cxn modelId="{8662C2CF-33CC-4A2A-95D5-898CA90649FA}" srcId="{8BA26C13-7CD2-40CB-AA7F-06D49DE77833}" destId="{601FEE57-B31F-4A8C-B3EA-7BFDF42E8440}" srcOrd="1" destOrd="0" parTransId="{ED387C15-A5AE-44E2-9D47-9DCD8C6149AC}" sibTransId="{5100FF5C-CD72-4801-BD31-394414ABC88E}"/>
    <dgm:cxn modelId="{E558E8B9-9B55-4D61-9BE0-4B8B1695AA30}" type="presParOf" srcId="{2F4F3FEC-C7CF-4B1F-9E91-5E1496795B88}" destId="{2A6082F0-BD14-4705-8A76-36B0CB2D31E8}" srcOrd="0" destOrd="0" presId="urn:microsoft.com/office/officeart/2005/8/layout/vList2"/>
    <dgm:cxn modelId="{3F384802-E23E-40FE-A568-083AC0B4A622}" type="presParOf" srcId="{2F4F3FEC-C7CF-4B1F-9E91-5E1496795B88}" destId="{E442CB40-1A65-4639-924F-2C65B904AA07}" srcOrd="1" destOrd="0" presId="urn:microsoft.com/office/officeart/2005/8/layout/vList2"/>
    <dgm:cxn modelId="{66E45A9E-462D-440A-8C4E-306A13BFF42C}" type="presParOf" srcId="{2F4F3FEC-C7CF-4B1F-9E91-5E1496795B88}" destId="{DDF6CD89-A037-43B9-B6E5-76F3E87055A9}" srcOrd="2" destOrd="0" presId="urn:microsoft.com/office/officeart/2005/8/layout/vList2"/>
    <dgm:cxn modelId="{2F48E9B3-3800-4484-8FB0-C9AD0139A0D6}" type="presParOf" srcId="{2F4F3FEC-C7CF-4B1F-9E91-5E1496795B88}" destId="{1935F4A7-6D44-4074-BA9D-6DEEA05792E8}" srcOrd="3" destOrd="0" presId="urn:microsoft.com/office/officeart/2005/8/layout/vList2"/>
    <dgm:cxn modelId="{03E26AF4-71CC-47A0-A8B9-4EFD613279E3}" type="presParOf" srcId="{2F4F3FEC-C7CF-4B1F-9E91-5E1496795B88}" destId="{01BBB582-DA1A-49A8-A958-40399C3FDF35}" srcOrd="4" destOrd="0" presId="urn:microsoft.com/office/officeart/2005/8/layout/vList2"/>
    <dgm:cxn modelId="{0CB80E0E-E31D-432E-8C65-CB205B78F262}" type="presParOf" srcId="{2F4F3FEC-C7CF-4B1F-9E91-5E1496795B88}" destId="{4B9297B7-0B20-41EA-9BC4-E1C23FF58C56}" srcOrd="5" destOrd="0" presId="urn:microsoft.com/office/officeart/2005/8/layout/vList2"/>
    <dgm:cxn modelId="{D48E56C2-80E5-4974-B331-9844EB082702}" type="presParOf" srcId="{2F4F3FEC-C7CF-4B1F-9E91-5E1496795B88}" destId="{BCF97D90-D617-4BFA-933B-88E9532EA057}" srcOrd="6" destOrd="0" presId="urn:microsoft.com/office/officeart/2005/8/layout/vList2"/>
    <dgm:cxn modelId="{07DC15CF-6B7D-4D45-9CB3-44F7AC4571FB}" type="presParOf" srcId="{2F4F3FEC-C7CF-4B1F-9E91-5E1496795B88}" destId="{044F8F78-F6CA-4020-A6F6-470706C86882}" srcOrd="7" destOrd="0" presId="urn:microsoft.com/office/officeart/2005/8/layout/vList2"/>
    <dgm:cxn modelId="{9BFBAE79-56F4-41BA-87F3-F0D454F00D2C}" type="presParOf" srcId="{2F4F3FEC-C7CF-4B1F-9E91-5E1496795B88}" destId="{9E215586-4B49-4E39-ACC7-15881EEDE06E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8B779CB-09A0-4645-8075-A55BE01A360C}" type="doc">
      <dgm:prSet loTypeId="urn:microsoft.com/office/officeart/2016/7/layout/VerticalHollowActionList" loCatId="List" qsTypeId="urn:microsoft.com/office/officeart/2005/8/quickstyle/simple1#26" qsCatId="simple" csTypeId="urn:microsoft.com/office/officeart/2005/8/colors/accent1_2#26" csCatId="accent1"/>
      <dgm:spPr/>
      <dgm:t>
        <a:bodyPr/>
        <a:lstStyle/>
        <a:p>
          <a:endParaRPr lang="en-US"/>
        </a:p>
      </dgm:t>
    </dgm:pt>
    <dgm:pt modelId="{0C4E2C4B-2AD4-42BA-973C-98490406663F}">
      <dgm:prSet/>
      <dgm:spPr/>
      <dgm:t>
        <a:bodyPr/>
        <a:lstStyle/>
        <a:p>
          <a:r>
            <a:rPr lang="en-US"/>
            <a:t>Distinguish</a:t>
          </a:r>
        </a:p>
      </dgm:t>
    </dgm:pt>
    <dgm:pt modelId="{FAAE5679-C1B7-4331-8EB7-2ACCC4B1F921}" type="parTrans" cxnId="{DC0D3841-8D62-4463-9110-864CC45540CD}">
      <dgm:prSet/>
      <dgm:spPr/>
      <dgm:t>
        <a:bodyPr/>
        <a:lstStyle/>
        <a:p>
          <a:endParaRPr lang="en-US"/>
        </a:p>
      </dgm:t>
    </dgm:pt>
    <dgm:pt modelId="{A1590DAF-FA7A-47C3-A9AB-1C404F8A35E2}" type="sibTrans" cxnId="{DC0D3841-8D62-4463-9110-864CC45540CD}">
      <dgm:prSet/>
      <dgm:spPr/>
      <dgm:t>
        <a:bodyPr/>
        <a:lstStyle/>
        <a:p>
          <a:endParaRPr lang="en-US"/>
        </a:p>
      </dgm:t>
    </dgm:pt>
    <dgm:pt modelId="{F16D5A9C-E774-4BAA-911E-957CE7D6B2FD}">
      <dgm:prSet/>
      <dgm:spPr/>
      <dgm:t>
        <a:bodyPr/>
        <a:lstStyle/>
        <a:p>
          <a:r>
            <a:rPr lang="en-US"/>
            <a:t>Distinguish structural constraints from mindset-mediated leadership choices.</a:t>
          </a:r>
        </a:p>
      </dgm:t>
    </dgm:pt>
    <dgm:pt modelId="{B29E2766-4CDF-483A-BE01-F1FE2F4F559C}" type="parTrans" cxnId="{A85C2180-8B7B-4278-9DF5-C28C98B5E5D7}">
      <dgm:prSet/>
      <dgm:spPr/>
      <dgm:t>
        <a:bodyPr/>
        <a:lstStyle/>
        <a:p>
          <a:endParaRPr lang="en-US"/>
        </a:p>
      </dgm:t>
    </dgm:pt>
    <dgm:pt modelId="{246D8301-B391-492E-BA9C-9AC2DF49BE54}" type="sibTrans" cxnId="{A85C2180-8B7B-4278-9DF5-C28C98B5E5D7}">
      <dgm:prSet/>
      <dgm:spPr/>
      <dgm:t>
        <a:bodyPr/>
        <a:lstStyle/>
        <a:p>
          <a:endParaRPr lang="en-US"/>
        </a:p>
      </dgm:t>
    </dgm:pt>
    <dgm:pt modelId="{9CCE688C-1CB3-4C5D-8AEF-504CAB1006F9}">
      <dgm:prSet/>
      <dgm:spPr/>
      <dgm:t>
        <a:bodyPr/>
        <a:lstStyle/>
        <a:p>
          <a:r>
            <a:rPr lang="en-US"/>
            <a:t>Assess</a:t>
          </a:r>
        </a:p>
      </dgm:t>
    </dgm:pt>
    <dgm:pt modelId="{11DDF411-56DB-4EA7-894E-12A6522DBA27}" type="parTrans" cxnId="{AAB8D839-CD14-496F-9CB2-944CA065566E}">
      <dgm:prSet/>
      <dgm:spPr/>
      <dgm:t>
        <a:bodyPr/>
        <a:lstStyle/>
        <a:p>
          <a:endParaRPr lang="en-US"/>
        </a:p>
      </dgm:t>
    </dgm:pt>
    <dgm:pt modelId="{6C3B118D-3A65-4037-B53A-6C415B862CBE}" type="sibTrans" cxnId="{AAB8D839-CD14-496F-9CB2-944CA065566E}">
      <dgm:prSet/>
      <dgm:spPr/>
      <dgm:t>
        <a:bodyPr/>
        <a:lstStyle/>
        <a:p>
          <a:endParaRPr lang="en-US"/>
        </a:p>
      </dgm:t>
    </dgm:pt>
    <dgm:pt modelId="{4BB282CF-C033-4D5D-B905-16B749C1B8A3}">
      <dgm:prSet/>
      <dgm:spPr/>
      <dgm:t>
        <a:bodyPr/>
        <a:lstStyle/>
        <a:p>
          <a:r>
            <a:rPr lang="en-US"/>
            <a:t>Assess how patronage and short-termism affect public value.</a:t>
          </a:r>
        </a:p>
      </dgm:t>
    </dgm:pt>
    <dgm:pt modelId="{5494D534-EB8B-4B22-96B7-05FF68487EAE}" type="parTrans" cxnId="{AAF337CD-F8E3-48FF-8A6A-7B34B7436C51}">
      <dgm:prSet/>
      <dgm:spPr/>
      <dgm:t>
        <a:bodyPr/>
        <a:lstStyle/>
        <a:p>
          <a:endParaRPr lang="en-US"/>
        </a:p>
      </dgm:t>
    </dgm:pt>
    <dgm:pt modelId="{900DCC6F-EE64-4BC6-A4A7-092EF4B9002C}" type="sibTrans" cxnId="{AAF337CD-F8E3-48FF-8A6A-7B34B7436C51}">
      <dgm:prSet/>
      <dgm:spPr/>
      <dgm:t>
        <a:bodyPr/>
        <a:lstStyle/>
        <a:p>
          <a:endParaRPr lang="en-US"/>
        </a:p>
      </dgm:t>
    </dgm:pt>
    <dgm:pt modelId="{B41CAB83-1B84-41AC-864A-20F64BB84DF7}">
      <dgm:prSet/>
      <dgm:spPr/>
      <dgm:t>
        <a:bodyPr/>
        <a:lstStyle/>
        <a:p>
          <a:r>
            <a:rPr lang="en-US"/>
            <a:t>Connect</a:t>
          </a:r>
        </a:p>
      </dgm:t>
    </dgm:pt>
    <dgm:pt modelId="{27D4A307-074A-4A98-AD87-F98BA8A3D8AD}" type="parTrans" cxnId="{32D08126-3891-4AE6-A7B0-0D14607E9EE2}">
      <dgm:prSet/>
      <dgm:spPr/>
      <dgm:t>
        <a:bodyPr/>
        <a:lstStyle/>
        <a:p>
          <a:endParaRPr lang="en-US"/>
        </a:p>
      </dgm:t>
    </dgm:pt>
    <dgm:pt modelId="{8109C403-C751-4BDE-A639-1C3D81BD043E}" type="sibTrans" cxnId="{32D08126-3891-4AE6-A7B0-0D14607E9EE2}">
      <dgm:prSet/>
      <dgm:spPr/>
      <dgm:t>
        <a:bodyPr/>
        <a:lstStyle/>
        <a:p>
          <a:endParaRPr lang="en-US"/>
        </a:p>
      </dgm:t>
    </dgm:pt>
    <dgm:pt modelId="{714D2F7D-8A66-4707-AF21-2A504934CB61}">
      <dgm:prSet/>
      <dgm:spPr/>
      <dgm:t>
        <a:bodyPr/>
        <a:lstStyle/>
        <a:p>
          <a:r>
            <a:rPr lang="en-US"/>
            <a:t>Connect the module to a real African leadership or institutional challenge.</a:t>
          </a:r>
        </a:p>
      </dgm:t>
    </dgm:pt>
    <dgm:pt modelId="{536138D5-0999-45CB-923D-D07B9D15C758}" type="parTrans" cxnId="{4F64EC37-786B-4852-98F1-A74AC761E4FD}">
      <dgm:prSet/>
      <dgm:spPr/>
      <dgm:t>
        <a:bodyPr/>
        <a:lstStyle/>
        <a:p>
          <a:endParaRPr lang="en-US"/>
        </a:p>
      </dgm:t>
    </dgm:pt>
    <dgm:pt modelId="{7329E8D2-4A47-4B21-8B3F-DFDE486792D6}" type="sibTrans" cxnId="{4F64EC37-786B-4852-98F1-A74AC761E4FD}">
      <dgm:prSet/>
      <dgm:spPr/>
      <dgm:t>
        <a:bodyPr/>
        <a:lstStyle/>
        <a:p>
          <a:endParaRPr lang="en-US"/>
        </a:p>
      </dgm:t>
    </dgm:pt>
    <dgm:pt modelId="{A50382C3-7758-4336-8D12-3C80F18B6F86}" type="pres">
      <dgm:prSet presAssocID="{38B779CB-09A0-4645-8075-A55BE01A360C}" presName="Name0" presStyleCnt="0">
        <dgm:presLayoutVars>
          <dgm:dir/>
          <dgm:animLvl val="lvl"/>
          <dgm:resizeHandles val="exact"/>
        </dgm:presLayoutVars>
      </dgm:prSet>
      <dgm:spPr/>
    </dgm:pt>
    <dgm:pt modelId="{4E1E10B5-8C37-4778-A51A-598C2CFF7FA4}" type="pres">
      <dgm:prSet presAssocID="{0C4E2C4B-2AD4-42BA-973C-98490406663F}" presName="linNode" presStyleCnt="0"/>
      <dgm:spPr/>
    </dgm:pt>
    <dgm:pt modelId="{10E58A95-6A76-4807-BF47-34270512E050}" type="pres">
      <dgm:prSet presAssocID="{0C4E2C4B-2AD4-42BA-973C-98490406663F}" presName="parentText" presStyleLbl="solidFgAcc1" presStyleIdx="0" presStyleCnt="3">
        <dgm:presLayoutVars>
          <dgm:chMax val="1"/>
          <dgm:bulletEnabled/>
        </dgm:presLayoutVars>
      </dgm:prSet>
      <dgm:spPr/>
    </dgm:pt>
    <dgm:pt modelId="{30481100-95C7-4A0F-A9AA-F4A26347A3F7}" type="pres">
      <dgm:prSet presAssocID="{0C4E2C4B-2AD4-42BA-973C-98490406663F}" presName="descendantText" presStyleLbl="alignNode1" presStyleIdx="0" presStyleCnt="3">
        <dgm:presLayoutVars>
          <dgm:bulletEnabled/>
        </dgm:presLayoutVars>
      </dgm:prSet>
      <dgm:spPr/>
    </dgm:pt>
    <dgm:pt modelId="{12109CED-2EF1-4D2D-A769-BD282B01FAEE}" type="pres">
      <dgm:prSet presAssocID="{A1590DAF-FA7A-47C3-A9AB-1C404F8A35E2}" presName="sp" presStyleCnt="0"/>
      <dgm:spPr/>
    </dgm:pt>
    <dgm:pt modelId="{DD20E236-7AE2-47E2-98B2-39008C31BDB9}" type="pres">
      <dgm:prSet presAssocID="{9CCE688C-1CB3-4C5D-8AEF-504CAB1006F9}" presName="linNode" presStyleCnt="0"/>
      <dgm:spPr/>
    </dgm:pt>
    <dgm:pt modelId="{36BBD3C5-7E70-493A-B150-6AA9CC6B4CF0}" type="pres">
      <dgm:prSet presAssocID="{9CCE688C-1CB3-4C5D-8AEF-504CAB1006F9}" presName="parentText" presStyleLbl="solidFgAcc1" presStyleIdx="1" presStyleCnt="3">
        <dgm:presLayoutVars>
          <dgm:chMax val="1"/>
          <dgm:bulletEnabled/>
        </dgm:presLayoutVars>
      </dgm:prSet>
      <dgm:spPr/>
    </dgm:pt>
    <dgm:pt modelId="{5315F681-66AD-4BBC-8504-A3E1DBB8336D}" type="pres">
      <dgm:prSet presAssocID="{9CCE688C-1CB3-4C5D-8AEF-504CAB1006F9}" presName="descendantText" presStyleLbl="alignNode1" presStyleIdx="1" presStyleCnt="3">
        <dgm:presLayoutVars>
          <dgm:bulletEnabled/>
        </dgm:presLayoutVars>
      </dgm:prSet>
      <dgm:spPr/>
    </dgm:pt>
    <dgm:pt modelId="{F55F15D9-A3F2-4F9B-A46F-CC9BF35D3A75}" type="pres">
      <dgm:prSet presAssocID="{6C3B118D-3A65-4037-B53A-6C415B862CBE}" presName="sp" presStyleCnt="0"/>
      <dgm:spPr/>
    </dgm:pt>
    <dgm:pt modelId="{B2DDBED4-18BE-4935-BDAC-19933FA4A454}" type="pres">
      <dgm:prSet presAssocID="{B41CAB83-1B84-41AC-864A-20F64BB84DF7}" presName="linNode" presStyleCnt="0"/>
      <dgm:spPr/>
    </dgm:pt>
    <dgm:pt modelId="{82F468A3-4409-4BE9-A873-21375585E5C0}" type="pres">
      <dgm:prSet presAssocID="{B41CAB83-1B84-41AC-864A-20F64BB84DF7}" presName="parentText" presStyleLbl="solidFgAcc1" presStyleIdx="2" presStyleCnt="3">
        <dgm:presLayoutVars>
          <dgm:chMax val="1"/>
          <dgm:bulletEnabled/>
        </dgm:presLayoutVars>
      </dgm:prSet>
      <dgm:spPr/>
    </dgm:pt>
    <dgm:pt modelId="{18872527-F4CF-4441-BFAB-0F91591D4609}" type="pres">
      <dgm:prSet presAssocID="{B41CAB83-1B84-41AC-864A-20F64BB84DF7}" presName="descendantText" presStyleLbl="alignNode1" presStyleIdx="2" presStyleCnt="3">
        <dgm:presLayoutVars>
          <dgm:bulletEnabled/>
        </dgm:presLayoutVars>
      </dgm:prSet>
      <dgm:spPr/>
    </dgm:pt>
  </dgm:ptLst>
  <dgm:cxnLst>
    <dgm:cxn modelId="{32D08126-3891-4AE6-A7B0-0D14607E9EE2}" srcId="{38B779CB-09A0-4645-8075-A55BE01A360C}" destId="{B41CAB83-1B84-41AC-864A-20F64BB84DF7}" srcOrd="2" destOrd="0" parTransId="{27D4A307-074A-4A98-AD87-F98BA8A3D8AD}" sibTransId="{8109C403-C751-4BDE-A639-1C3D81BD043E}"/>
    <dgm:cxn modelId="{4F64EC37-786B-4852-98F1-A74AC761E4FD}" srcId="{B41CAB83-1B84-41AC-864A-20F64BB84DF7}" destId="{714D2F7D-8A66-4707-AF21-2A504934CB61}" srcOrd="0" destOrd="0" parTransId="{536138D5-0999-45CB-923D-D07B9D15C758}" sibTransId="{7329E8D2-4A47-4B21-8B3F-DFDE486792D6}"/>
    <dgm:cxn modelId="{AAB8D839-CD14-496F-9CB2-944CA065566E}" srcId="{38B779CB-09A0-4645-8075-A55BE01A360C}" destId="{9CCE688C-1CB3-4C5D-8AEF-504CAB1006F9}" srcOrd="1" destOrd="0" parTransId="{11DDF411-56DB-4EA7-894E-12A6522DBA27}" sibTransId="{6C3B118D-3A65-4037-B53A-6C415B862CBE}"/>
    <dgm:cxn modelId="{E0DC9740-BA6C-433A-B8CB-B30197272532}" type="presOf" srcId="{0C4E2C4B-2AD4-42BA-973C-98490406663F}" destId="{10E58A95-6A76-4807-BF47-34270512E050}" srcOrd="0" destOrd="0" presId="urn:microsoft.com/office/officeart/2016/7/layout/VerticalHollowActionList"/>
    <dgm:cxn modelId="{DC0D3841-8D62-4463-9110-864CC45540CD}" srcId="{38B779CB-09A0-4645-8075-A55BE01A360C}" destId="{0C4E2C4B-2AD4-42BA-973C-98490406663F}" srcOrd="0" destOrd="0" parTransId="{FAAE5679-C1B7-4331-8EB7-2ACCC4B1F921}" sibTransId="{A1590DAF-FA7A-47C3-A9AB-1C404F8A35E2}"/>
    <dgm:cxn modelId="{0E37DE7A-434F-40C0-8062-96D91CE8C7F9}" type="presOf" srcId="{714D2F7D-8A66-4707-AF21-2A504934CB61}" destId="{18872527-F4CF-4441-BFAB-0F91591D4609}" srcOrd="0" destOrd="0" presId="urn:microsoft.com/office/officeart/2016/7/layout/VerticalHollowActionList"/>
    <dgm:cxn modelId="{A85C2180-8B7B-4278-9DF5-C28C98B5E5D7}" srcId="{0C4E2C4B-2AD4-42BA-973C-98490406663F}" destId="{F16D5A9C-E774-4BAA-911E-957CE7D6B2FD}" srcOrd="0" destOrd="0" parTransId="{B29E2766-4CDF-483A-BE01-F1FE2F4F559C}" sibTransId="{246D8301-B391-492E-BA9C-9AC2DF49BE54}"/>
    <dgm:cxn modelId="{A73BA98B-0DF6-4EE2-933F-24E21CA3CC62}" type="presOf" srcId="{38B779CB-09A0-4645-8075-A55BE01A360C}" destId="{A50382C3-7758-4336-8D12-3C80F18B6F86}" srcOrd="0" destOrd="0" presId="urn:microsoft.com/office/officeart/2016/7/layout/VerticalHollowActionList"/>
    <dgm:cxn modelId="{DFC7A4A7-399E-46E8-9E08-B6D322D88CD2}" type="presOf" srcId="{B41CAB83-1B84-41AC-864A-20F64BB84DF7}" destId="{82F468A3-4409-4BE9-A873-21375585E5C0}" srcOrd="0" destOrd="0" presId="urn:microsoft.com/office/officeart/2016/7/layout/VerticalHollowActionList"/>
    <dgm:cxn modelId="{B5500CB4-7C9E-4BA2-B81E-CC6053368CC6}" type="presOf" srcId="{9CCE688C-1CB3-4C5D-8AEF-504CAB1006F9}" destId="{36BBD3C5-7E70-493A-B150-6AA9CC6B4CF0}" srcOrd="0" destOrd="0" presId="urn:microsoft.com/office/officeart/2016/7/layout/VerticalHollowActionList"/>
    <dgm:cxn modelId="{AAF337CD-F8E3-48FF-8A6A-7B34B7436C51}" srcId="{9CCE688C-1CB3-4C5D-8AEF-504CAB1006F9}" destId="{4BB282CF-C033-4D5D-B905-16B749C1B8A3}" srcOrd="0" destOrd="0" parTransId="{5494D534-EB8B-4B22-96B7-05FF68487EAE}" sibTransId="{900DCC6F-EE64-4BC6-A4A7-092EF4B9002C}"/>
    <dgm:cxn modelId="{89C735D0-C60C-48D0-BE0E-30714F52817C}" type="presOf" srcId="{4BB282CF-C033-4D5D-B905-16B749C1B8A3}" destId="{5315F681-66AD-4BBC-8504-A3E1DBB8336D}" srcOrd="0" destOrd="0" presId="urn:microsoft.com/office/officeart/2016/7/layout/VerticalHollowActionList"/>
    <dgm:cxn modelId="{B4D10DFC-48D8-4C5C-B6B7-0A228EAB8D7D}" type="presOf" srcId="{F16D5A9C-E774-4BAA-911E-957CE7D6B2FD}" destId="{30481100-95C7-4A0F-A9AA-F4A26347A3F7}" srcOrd="0" destOrd="0" presId="urn:microsoft.com/office/officeart/2016/7/layout/VerticalHollowActionList"/>
    <dgm:cxn modelId="{B7181C19-3D61-4B86-9A77-0C6230FE7F5D}" type="presParOf" srcId="{A50382C3-7758-4336-8D12-3C80F18B6F86}" destId="{4E1E10B5-8C37-4778-A51A-598C2CFF7FA4}" srcOrd="0" destOrd="0" presId="urn:microsoft.com/office/officeart/2016/7/layout/VerticalHollowActionList"/>
    <dgm:cxn modelId="{1F49BA26-65D4-43FD-9BAE-5706B6A80A68}" type="presParOf" srcId="{4E1E10B5-8C37-4778-A51A-598C2CFF7FA4}" destId="{10E58A95-6A76-4807-BF47-34270512E050}" srcOrd="0" destOrd="0" presId="urn:microsoft.com/office/officeart/2016/7/layout/VerticalHollowActionList"/>
    <dgm:cxn modelId="{F55C6C6A-3C0C-4BE6-AE34-4E8293A15528}" type="presParOf" srcId="{4E1E10B5-8C37-4778-A51A-598C2CFF7FA4}" destId="{30481100-95C7-4A0F-A9AA-F4A26347A3F7}" srcOrd="1" destOrd="0" presId="urn:microsoft.com/office/officeart/2016/7/layout/VerticalHollowActionList"/>
    <dgm:cxn modelId="{165DCAB6-8D33-4EA3-BB4E-B76AD242796F}" type="presParOf" srcId="{A50382C3-7758-4336-8D12-3C80F18B6F86}" destId="{12109CED-2EF1-4D2D-A769-BD282B01FAEE}" srcOrd="1" destOrd="0" presId="urn:microsoft.com/office/officeart/2016/7/layout/VerticalHollowActionList"/>
    <dgm:cxn modelId="{26D99F58-2596-4618-8A56-93282B482072}" type="presParOf" srcId="{A50382C3-7758-4336-8D12-3C80F18B6F86}" destId="{DD20E236-7AE2-47E2-98B2-39008C31BDB9}" srcOrd="2" destOrd="0" presId="urn:microsoft.com/office/officeart/2016/7/layout/VerticalHollowActionList"/>
    <dgm:cxn modelId="{F5E47CC3-A6FD-4CF2-9922-CDB7139DAF46}" type="presParOf" srcId="{DD20E236-7AE2-47E2-98B2-39008C31BDB9}" destId="{36BBD3C5-7E70-493A-B150-6AA9CC6B4CF0}" srcOrd="0" destOrd="0" presId="urn:microsoft.com/office/officeart/2016/7/layout/VerticalHollowActionList"/>
    <dgm:cxn modelId="{40189020-4C2B-426B-B34D-99A78EC35637}" type="presParOf" srcId="{DD20E236-7AE2-47E2-98B2-39008C31BDB9}" destId="{5315F681-66AD-4BBC-8504-A3E1DBB8336D}" srcOrd="1" destOrd="0" presId="urn:microsoft.com/office/officeart/2016/7/layout/VerticalHollowActionList"/>
    <dgm:cxn modelId="{F34309F7-D1C8-4086-A71E-7E1AC3D7408A}" type="presParOf" srcId="{A50382C3-7758-4336-8D12-3C80F18B6F86}" destId="{F55F15D9-A3F2-4F9B-A46F-CC9BF35D3A75}" srcOrd="3" destOrd="0" presId="urn:microsoft.com/office/officeart/2016/7/layout/VerticalHollowActionList"/>
    <dgm:cxn modelId="{70C86B7B-17C9-48B7-8C4B-34C460B82749}" type="presParOf" srcId="{A50382C3-7758-4336-8D12-3C80F18B6F86}" destId="{B2DDBED4-18BE-4935-BDAC-19933FA4A454}" srcOrd="4" destOrd="0" presId="urn:microsoft.com/office/officeart/2016/7/layout/VerticalHollowActionList"/>
    <dgm:cxn modelId="{A7160F24-1816-4960-B9AF-57A2CE3B2DA0}" type="presParOf" srcId="{B2DDBED4-18BE-4935-BDAC-19933FA4A454}" destId="{82F468A3-4409-4BE9-A873-21375585E5C0}" srcOrd="0" destOrd="0" presId="urn:microsoft.com/office/officeart/2016/7/layout/VerticalHollowActionList"/>
    <dgm:cxn modelId="{547EC617-F977-455A-9FD8-88905227ECCE}" type="presParOf" srcId="{B2DDBED4-18BE-4935-BDAC-19933FA4A454}" destId="{18872527-F4CF-4441-BFAB-0F91591D4609}" srcOrd="1" destOrd="0" presId="urn:microsoft.com/office/officeart/2016/7/layout/VerticalHollow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288CBB9-6C25-424F-AB48-E8020C2F2B01}" type="doc">
      <dgm:prSet loTypeId="urn:microsoft.com/office/officeart/2018/2/layout/IconVerticalSolidList" loCatId="icon" qsTypeId="urn:microsoft.com/office/officeart/2005/8/quickstyle/simple1#31" qsCatId="simple" csTypeId="urn:microsoft.com/office/officeart/2005/8/colors/accent1_2#31" csCatId="accent1" phldr="1"/>
      <dgm:spPr/>
      <dgm:t>
        <a:bodyPr/>
        <a:lstStyle/>
        <a:p>
          <a:endParaRPr lang="en-US"/>
        </a:p>
      </dgm:t>
    </dgm:pt>
    <dgm:pt modelId="{5A4A01C0-5B69-4CB7-9342-C68CB905BEE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Case Clinic: Map the incentives and mindsets behind a recurring governance failure.</a:t>
          </a:r>
        </a:p>
      </dgm:t>
    </dgm:pt>
    <dgm:pt modelId="{F147472D-F28B-436E-BEDC-9E5B4F73F4BC}" type="parTrans" cxnId="{29F5B57E-76CB-4106-BCE1-5BB7E71E622A}">
      <dgm:prSet/>
      <dgm:spPr/>
      <dgm:t>
        <a:bodyPr/>
        <a:lstStyle/>
        <a:p>
          <a:endParaRPr lang="en-US"/>
        </a:p>
      </dgm:t>
    </dgm:pt>
    <dgm:pt modelId="{FAFCB6E5-319F-476D-8D48-5D9B4929EC3F}" type="sibTrans" cxnId="{29F5B57E-76CB-4106-BCE1-5BB7E71E622A}">
      <dgm:prSet/>
      <dgm:spPr/>
      <dgm:t>
        <a:bodyPr/>
        <a:lstStyle/>
        <a:p>
          <a:endParaRPr lang="en-US"/>
        </a:p>
      </dgm:t>
    </dgm:pt>
    <dgm:pt modelId="{C89D8293-07AF-453C-92B5-04E81E8AB81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Require evidence: separate observed facts from interpretation.</a:t>
          </a:r>
        </a:p>
      </dgm:t>
    </dgm:pt>
    <dgm:pt modelId="{6500A0FA-2CF6-4F02-A7A2-2F4FF31F3A1A}" type="parTrans" cxnId="{7E24F998-0888-474F-91D5-85D55927A4BE}">
      <dgm:prSet/>
      <dgm:spPr/>
      <dgm:t>
        <a:bodyPr/>
        <a:lstStyle/>
        <a:p>
          <a:endParaRPr lang="en-US"/>
        </a:p>
      </dgm:t>
    </dgm:pt>
    <dgm:pt modelId="{3074F976-A5D0-4318-ABEC-2887AF500F75}" type="sibTrans" cxnId="{7E24F998-0888-474F-91D5-85D55927A4BE}">
      <dgm:prSet/>
      <dgm:spPr/>
      <dgm:t>
        <a:bodyPr/>
        <a:lstStyle/>
        <a:p>
          <a:endParaRPr lang="en-US"/>
        </a:p>
      </dgm:t>
    </dgm:pt>
    <dgm:pt modelId="{A0B1A8A7-D95C-4F30-867E-D798DD35999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Require counter-argument: what alternative explanation could account for the same problem?</a:t>
          </a:r>
        </a:p>
      </dgm:t>
    </dgm:pt>
    <dgm:pt modelId="{C0A68E05-8CB4-48FE-BD91-FEA53505BDF7}" type="parTrans" cxnId="{A87E0166-1D13-4F9F-80B2-F6EBAD7A1351}">
      <dgm:prSet/>
      <dgm:spPr/>
      <dgm:t>
        <a:bodyPr/>
        <a:lstStyle/>
        <a:p>
          <a:endParaRPr lang="en-US"/>
        </a:p>
      </dgm:t>
    </dgm:pt>
    <dgm:pt modelId="{CD1CF6BA-E496-4357-BD48-F51CAB68E0FE}" type="sibTrans" cxnId="{A87E0166-1D13-4F9F-80B2-F6EBAD7A1351}">
      <dgm:prSet/>
      <dgm:spPr/>
      <dgm:t>
        <a:bodyPr/>
        <a:lstStyle/>
        <a:p>
          <a:endParaRPr lang="en-US"/>
        </a:p>
      </dgm:t>
    </dgm:pt>
    <dgm:pt modelId="{7CA5BF9B-241E-4D08-86D9-899E26C641D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End with one institutional change and one leadership/mindset change.</a:t>
          </a:r>
        </a:p>
      </dgm:t>
    </dgm:pt>
    <dgm:pt modelId="{300538EA-B7A6-4117-B26D-90CEBEDE9EBD}" type="parTrans" cxnId="{6683C462-9662-4781-AB56-63400BDAD384}">
      <dgm:prSet/>
      <dgm:spPr/>
      <dgm:t>
        <a:bodyPr/>
        <a:lstStyle/>
        <a:p>
          <a:endParaRPr lang="en-US"/>
        </a:p>
      </dgm:t>
    </dgm:pt>
    <dgm:pt modelId="{496570D5-51AA-43C0-8EA2-048CE3823DF8}" type="sibTrans" cxnId="{6683C462-9662-4781-AB56-63400BDAD384}">
      <dgm:prSet/>
      <dgm:spPr/>
      <dgm:t>
        <a:bodyPr/>
        <a:lstStyle/>
        <a:p>
          <a:endParaRPr lang="en-US"/>
        </a:p>
      </dgm:t>
    </dgm:pt>
    <dgm:pt modelId="{96D785E0-88C5-4247-B3B6-F381DAC0BFA3}" type="pres">
      <dgm:prSet presAssocID="{4288CBB9-6C25-424F-AB48-E8020C2F2B01}" presName="root" presStyleCnt="0">
        <dgm:presLayoutVars>
          <dgm:dir/>
          <dgm:resizeHandles val="exact"/>
        </dgm:presLayoutVars>
      </dgm:prSet>
      <dgm:spPr/>
    </dgm:pt>
    <dgm:pt modelId="{CBF5E8B5-C1FF-4198-B868-3FBBE8654F2F}" type="pres">
      <dgm:prSet presAssocID="{5A4A01C0-5B69-4CB7-9342-C68CB905BEE9}" presName="compNode" presStyleCnt="0"/>
      <dgm:spPr/>
    </dgm:pt>
    <dgm:pt modelId="{3BB96948-697A-4226-A6FC-CC231BCEACDF}" type="pres">
      <dgm:prSet presAssocID="{5A4A01C0-5B69-4CB7-9342-C68CB905BEE9}" presName="bgRect" presStyleLbl="bgShp" presStyleIdx="0" presStyleCnt="4"/>
      <dgm:spPr/>
    </dgm:pt>
    <dgm:pt modelId="{E12017E0-057F-4227-A72E-502427F6E1D0}" type="pres">
      <dgm:prSet presAssocID="{5A4A01C0-5B69-4CB7-9342-C68CB905BEE9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ethoscope"/>
        </a:ext>
      </dgm:extLst>
    </dgm:pt>
    <dgm:pt modelId="{E9D7D8BB-C24D-4C57-94F9-473CE8A22C0C}" type="pres">
      <dgm:prSet presAssocID="{5A4A01C0-5B69-4CB7-9342-C68CB905BEE9}" presName="spaceRect" presStyleCnt="0"/>
      <dgm:spPr/>
    </dgm:pt>
    <dgm:pt modelId="{78295595-7818-4F2E-94CC-6D1AAF1F76C1}" type="pres">
      <dgm:prSet presAssocID="{5A4A01C0-5B69-4CB7-9342-C68CB905BEE9}" presName="parTx" presStyleLbl="revTx" presStyleIdx="0" presStyleCnt="4">
        <dgm:presLayoutVars>
          <dgm:chMax val="0"/>
          <dgm:chPref val="0"/>
        </dgm:presLayoutVars>
      </dgm:prSet>
      <dgm:spPr/>
    </dgm:pt>
    <dgm:pt modelId="{C4D4E16E-3305-48C5-BE82-32958E97C084}" type="pres">
      <dgm:prSet presAssocID="{FAFCB6E5-319F-476D-8D48-5D9B4929EC3F}" presName="sibTrans" presStyleCnt="0"/>
      <dgm:spPr/>
    </dgm:pt>
    <dgm:pt modelId="{E5CD8F5F-58E6-4EC3-85FA-578052AE2648}" type="pres">
      <dgm:prSet presAssocID="{C89D8293-07AF-453C-92B5-04E81E8AB810}" presName="compNode" presStyleCnt="0"/>
      <dgm:spPr/>
    </dgm:pt>
    <dgm:pt modelId="{33FE0CE9-A851-48B2-9438-B29CB7C75E90}" type="pres">
      <dgm:prSet presAssocID="{C89D8293-07AF-453C-92B5-04E81E8AB810}" presName="bgRect" presStyleLbl="bgShp" presStyleIdx="1" presStyleCnt="4"/>
      <dgm:spPr/>
    </dgm:pt>
    <dgm:pt modelId="{4708B991-8E55-4339-AB68-E75BC7529E6C}" type="pres">
      <dgm:prSet presAssocID="{C89D8293-07AF-453C-92B5-04E81E8AB810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F85AC5F4-8B1A-4E9F-951B-A63D6C3E5AA5}" type="pres">
      <dgm:prSet presAssocID="{C89D8293-07AF-453C-92B5-04E81E8AB810}" presName="spaceRect" presStyleCnt="0"/>
      <dgm:spPr/>
    </dgm:pt>
    <dgm:pt modelId="{CBD27E0E-4A1D-40FC-83F8-4CD4C8E7F6C7}" type="pres">
      <dgm:prSet presAssocID="{C89D8293-07AF-453C-92B5-04E81E8AB810}" presName="parTx" presStyleLbl="revTx" presStyleIdx="1" presStyleCnt="4">
        <dgm:presLayoutVars>
          <dgm:chMax val="0"/>
          <dgm:chPref val="0"/>
        </dgm:presLayoutVars>
      </dgm:prSet>
      <dgm:spPr/>
    </dgm:pt>
    <dgm:pt modelId="{D1A45449-1A1E-4398-B005-B995648FBCF4}" type="pres">
      <dgm:prSet presAssocID="{3074F976-A5D0-4318-ABEC-2887AF500F75}" presName="sibTrans" presStyleCnt="0"/>
      <dgm:spPr/>
    </dgm:pt>
    <dgm:pt modelId="{9E6FA80D-853B-4065-BA7D-94460D3478BB}" type="pres">
      <dgm:prSet presAssocID="{A0B1A8A7-D95C-4F30-867E-D798DD359999}" presName="compNode" presStyleCnt="0"/>
      <dgm:spPr/>
    </dgm:pt>
    <dgm:pt modelId="{30C18564-5D2E-4B98-9E60-44BCB4A48D5F}" type="pres">
      <dgm:prSet presAssocID="{A0B1A8A7-D95C-4F30-867E-D798DD359999}" presName="bgRect" presStyleLbl="bgShp" presStyleIdx="2" presStyleCnt="4"/>
      <dgm:spPr/>
    </dgm:pt>
    <dgm:pt modelId="{B99D5BF4-7FB0-4EA1-8750-96B7B32B5809}" type="pres">
      <dgm:prSet presAssocID="{A0B1A8A7-D95C-4F30-867E-D798DD359999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Question mark"/>
        </a:ext>
      </dgm:extLst>
    </dgm:pt>
    <dgm:pt modelId="{D4152A35-328D-4F11-B7FF-0D119DF1F72F}" type="pres">
      <dgm:prSet presAssocID="{A0B1A8A7-D95C-4F30-867E-D798DD359999}" presName="spaceRect" presStyleCnt="0"/>
      <dgm:spPr/>
    </dgm:pt>
    <dgm:pt modelId="{11E13BBF-237D-4BF6-8429-DA4AECD71007}" type="pres">
      <dgm:prSet presAssocID="{A0B1A8A7-D95C-4F30-867E-D798DD359999}" presName="parTx" presStyleLbl="revTx" presStyleIdx="2" presStyleCnt="4">
        <dgm:presLayoutVars>
          <dgm:chMax val="0"/>
          <dgm:chPref val="0"/>
        </dgm:presLayoutVars>
      </dgm:prSet>
      <dgm:spPr/>
    </dgm:pt>
    <dgm:pt modelId="{12DADF4A-05DD-404D-B098-76D2911A8C91}" type="pres">
      <dgm:prSet presAssocID="{CD1CF6BA-E496-4357-BD48-F51CAB68E0FE}" presName="sibTrans" presStyleCnt="0"/>
      <dgm:spPr/>
    </dgm:pt>
    <dgm:pt modelId="{F38DB9BC-D6E1-4B9C-B5D1-7A8E04974698}" type="pres">
      <dgm:prSet presAssocID="{7CA5BF9B-241E-4D08-86D9-899E26C641D3}" presName="compNode" presStyleCnt="0"/>
      <dgm:spPr/>
    </dgm:pt>
    <dgm:pt modelId="{71D51B33-7731-419E-BE12-D09C75106444}" type="pres">
      <dgm:prSet presAssocID="{7CA5BF9B-241E-4D08-86D9-899E26C641D3}" presName="bgRect" presStyleLbl="bgShp" presStyleIdx="3" presStyleCnt="4"/>
      <dgm:spPr/>
    </dgm:pt>
    <dgm:pt modelId="{F4236E04-B894-4169-8C23-0AA26F8970CF}" type="pres">
      <dgm:prSet presAssocID="{7CA5BF9B-241E-4D08-86D9-899E26C641D3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aptain"/>
        </a:ext>
      </dgm:extLst>
    </dgm:pt>
    <dgm:pt modelId="{F8430E2C-AD05-4FA1-B0D9-6B2DC4CF8C85}" type="pres">
      <dgm:prSet presAssocID="{7CA5BF9B-241E-4D08-86D9-899E26C641D3}" presName="spaceRect" presStyleCnt="0"/>
      <dgm:spPr/>
    </dgm:pt>
    <dgm:pt modelId="{F6B8FEE8-92C7-496E-B86D-A18B00872825}" type="pres">
      <dgm:prSet presAssocID="{7CA5BF9B-241E-4D08-86D9-899E26C641D3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6683C462-9662-4781-AB56-63400BDAD384}" srcId="{4288CBB9-6C25-424F-AB48-E8020C2F2B01}" destId="{7CA5BF9B-241E-4D08-86D9-899E26C641D3}" srcOrd="3" destOrd="0" parTransId="{300538EA-B7A6-4117-B26D-90CEBEDE9EBD}" sibTransId="{496570D5-51AA-43C0-8EA2-048CE3823DF8}"/>
    <dgm:cxn modelId="{A87E0166-1D13-4F9F-80B2-F6EBAD7A1351}" srcId="{4288CBB9-6C25-424F-AB48-E8020C2F2B01}" destId="{A0B1A8A7-D95C-4F30-867E-D798DD359999}" srcOrd="2" destOrd="0" parTransId="{C0A68E05-8CB4-48FE-BD91-FEA53505BDF7}" sibTransId="{CD1CF6BA-E496-4357-BD48-F51CAB68E0FE}"/>
    <dgm:cxn modelId="{DF17AD58-E800-4998-9C72-361CB11A686C}" type="presOf" srcId="{A0B1A8A7-D95C-4F30-867E-D798DD359999}" destId="{11E13BBF-237D-4BF6-8429-DA4AECD71007}" srcOrd="0" destOrd="0" presId="urn:microsoft.com/office/officeart/2018/2/layout/IconVerticalSolidList"/>
    <dgm:cxn modelId="{29F5B57E-76CB-4106-BCE1-5BB7E71E622A}" srcId="{4288CBB9-6C25-424F-AB48-E8020C2F2B01}" destId="{5A4A01C0-5B69-4CB7-9342-C68CB905BEE9}" srcOrd="0" destOrd="0" parTransId="{F147472D-F28B-436E-BEDC-9E5B4F73F4BC}" sibTransId="{FAFCB6E5-319F-476D-8D48-5D9B4929EC3F}"/>
    <dgm:cxn modelId="{E174D77E-C947-4E0C-9848-59B4726B2354}" type="presOf" srcId="{4288CBB9-6C25-424F-AB48-E8020C2F2B01}" destId="{96D785E0-88C5-4247-B3B6-F381DAC0BFA3}" srcOrd="0" destOrd="0" presId="urn:microsoft.com/office/officeart/2018/2/layout/IconVerticalSolidList"/>
    <dgm:cxn modelId="{C4E7A085-9EFB-4255-A425-4D4EF472D4F0}" type="presOf" srcId="{7CA5BF9B-241E-4D08-86D9-899E26C641D3}" destId="{F6B8FEE8-92C7-496E-B86D-A18B00872825}" srcOrd="0" destOrd="0" presId="urn:microsoft.com/office/officeart/2018/2/layout/IconVerticalSolidList"/>
    <dgm:cxn modelId="{7E24F998-0888-474F-91D5-85D55927A4BE}" srcId="{4288CBB9-6C25-424F-AB48-E8020C2F2B01}" destId="{C89D8293-07AF-453C-92B5-04E81E8AB810}" srcOrd="1" destOrd="0" parTransId="{6500A0FA-2CF6-4F02-A7A2-2F4FF31F3A1A}" sibTransId="{3074F976-A5D0-4318-ABEC-2887AF500F75}"/>
    <dgm:cxn modelId="{FA3BCCA2-5136-41FE-A808-E0E087F003C0}" type="presOf" srcId="{C89D8293-07AF-453C-92B5-04E81E8AB810}" destId="{CBD27E0E-4A1D-40FC-83F8-4CD4C8E7F6C7}" srcOrd="0" destOrd="0" presId="urn:microsoft.com/office/officeart/2018/2/layout/IconVerticalSolidList"/>
    <dgm:cxn modelId="{9C4549D5-F623-4F66-B50C-EF6A2F57898C}" type="presOf" srcId="{5A4A01C0-5B69-4CB7-9342-C68CB905BEE9}" destId="{78295595-7818-4F2E-94CC-6D1AAF1F76C1}" srcOrd="0" destOrd="0" presId="urn:microsoft.com/office/officeart/2018/2/layout/IconVerticalSolidList"/>
    <dgm:cxn modelId="{357BB501-8603-436B-AFB5-1CBF8D475188}" type="presParOf" srcId="{96D785E0-88C5-4247-B3B6-F381DAC0BFA3}" destId="{CBF5E8B5-C1FF-4198-B868-3FBBE8654F2F}" srcOrd="0" destOrd="0" presId="urn:microsoft.com/office/officeart/2018/2/layout/IconVerticalSolidList"/>
    <dgm:cxn modelId="{88F1F472-547F-4A65-AADF-359E303D1259}" type="presParOf" srcId="{CBF5E8B5-C1FF-4198-B868-3FBBE8654F2F}" destId="{3BB96948-697A-4226-A6FC-CC231BCEACDF}" srcOrd="0" destOrd="0" presId="urn:microsoft.com/office/officeart/2018/2/layout/IconVerticalSolidList"/>
    <dgm:cxn modelId="{6580C324-28E0-4F26-8B3E-418D3AD82C8D}" type="presParOf" srcId="{CBF5E8B5-C1FF-4198-B868-3FBBE8654F2F}" destId="{E12017E0-057F-4227-A72E-502427F6E1D0}" srcOrd="1" destOrd="0" presId="urn:microsoft.com/office/officeart/2018/2/layout/IconVerticalSolidList"/>
    <dgm:cxn modelId="{60FCE9C5-8CD0-4FFA-9018-4C4C3F4997E2}" type="presParOf" srcId="{CBF5E8B5-C1FF-4198-B868-3FBBE8654F2F}" destId="{E9D7D8BB-C24D-4C57-94F9-473CE8A22C0C}" srcOrd="2" destOrd="0" presId="urn:microsoft.com/office/officeart/2018/2/layout/IconVerticalSolidList"/>
    <dgm:cxn modelId="{FD62B1C0-92DC-4CDF-B99D-AEA735381B1B}" type="presParOf" srcId="{CBF5E8B5-C1FF-4198-B868-3FBBE8654F2F}" destId="{78295595-7818-4F2E-94CC-6D1AAF1F76C1}" srcOrd="3" destOrd="0" presId="urn:microsoft.com/office/officeart/2018/2/layout/IconVerticalSolidList"/>
    <dgm:cxn modelId="{29FB2AC1-2FFE-4A95-8900-94B44A89BCDD}" type="presParOf" srcId="{96D785E0-88C5-4247-B3B6-F381DAC0BFA3}" destId="{C4D4E16E-3305-48C5-BE82-32958E97C084}" srcOrd="1" destOrd="0" presId="urn:microsoft.com/office/officeart/2018/2/layout/IconVerticalSolidList"/>
    <dgm:cxn modelId="{29844F1C-58CE-4D1F-A16B-2A1D142D7617}" type="presParOf" srcId="{96D785E0-88C5-4247-B3B6-F381DAC0BFA3}" destId="{E5CD8F5F-58E6-4EC3-85FA-578052AE2648}" srcOrd="2" destOrd="0" presId="urn:microsoft.com/office/officeart/2018/2/layout/IconVerticalSolidList"/>
    <dgm:cxn modelId="{1983A5CF-E62F-41BD-9508-457B43FE0763}" type="presParOf" srcId="{E5CD8F5F-58E6-4EC3-85FA-578052AE2648}" destId="{33FE0CE9-A851-48B2-9438-B29CB7C75E90}" srcOrd="0" destOrd="0" presId="urn:microsoft.com/office/officeart/2018/2/layout/IconVerticalSolidList"/>
    <dgm:cxn modelId="{A7CB9644-A7D3-4E9B-9C07-0D8E645B38CB}" type="presParOf" srcId="{E5CD8F5F-58E6-4EC3-85FA-578052AE2648}" destId="{4708B991-8E55-4339-AB68-E75BC7529E6C}" srcOrd="1" destOrd="0" presId="urn:microsoft.com/office/officeart/2018/2/layout/IconVerticalSolidList"/>
    <dgm:cxn modelId="{0CF389AF-394E-4988-B64A-1B533F364D48}" type="presParOf" srcId="{E5CD8F5F-58E6-4EC3-85FA-578052AE2648}" destId="{F85AC5F4-8B1A-4E9F-951B-A63D6C3E5AA5}" srcOrd="2" destOrd="0" presId="urn:microsoft.com/office/officeart/2018/2/layout/IconVerticalSolidList"/>
    <dgm:cxn modelId="{B632AD3A-8921-4D20-927E-BD90FE1FE545}" type="presParOf" srcId="{E5CD8F5F-58E6-4EC3-85FA-578052AE2648}" destId="{CBD27E0E-4A1D-40FC-83F8-4CD4C8E7F6C7}" srcOrd="3" destOrd="0" presId="urn:microsoft.com/office/officeart/2018/2/layout/IconVerticalSolidList"/>
    <dgm:cxn modelId="{4EA80DE2-740F-41DF-8362-8B77CE4E25D6}" type="presParOf" srcId="{96D785E0-88C5-4247-B3B6-F381DAC0BFA3}" destId="{D1A45449-1A1E-4398-B005-B995648FBCF4}" srcOrd="3" destOrd="0" presId="urn:microsoft.com/office/officeart/2018/2/layout/IconVerticalSolidList"/>
    <dgm:cxn modelId="{73656E71-A2DF-4D92-8FD7-8B59ABA664E7}" type="presParOf" srcId="{96D785E0-88C5-4247-B3B6-F381DAC0BFA3}" destId="{9E6FA80D-853B-4065-BA7D-94460D3478BB}" srcOrd="4" destOrd="0" presId="urn:microsoft.com/office/officeart/2018/2/layout/IconVerticalSolidList"/>
    <dgm:cxn modelId="{59EBF394-4896-4563-B225-DCBE642484FB}" type="presParOf" srcId="{9E6FA80D-853B-4065-BA7D-94460D3478BB}" destId="{30C18564-5D2E-4B98-9E60-44BCB4A48D5F}" srcOrd="0" destOrd="0" presId="urn:microsoft.com/office/officeart/2018/2/layout/IconVerticalSolidList"/>
    <dgm:cxn modelId="{89FDAB28-EA0F-46A8-A2BA-4E99DEA802F9}" type="presParOf" srcId="{9E6FA80D-853B-4065-BA7D-94460D3478BB}" destId="{B99D5BF4-7FB0-4EA1-8750-96B7B32B5809}" srcOrd="1" destOrd="0" presId="urn:microsoft.com/office/officeart/2018/2/layout/IconVerticalSolidList"/>
    <dgm:cxn modelId="{C3C3861A-E058-48B2-9080-B5770E43ABA1}" type="presParOf" srcId="{9E6FA80D-853B-4065-BA7D-94460D3478BB}" destId="{D4152A35-328D-4F11-B7FF-0D119DF1F72F}" srcOrd="2" destOrd="0" presId="urn:microsoft.com/office/officeart/2018/2/layout/IconVerticalSolidList"/>
    <dgm:cxn modelId="{F18E0AB4-A2CE-4891-8DF0-68E393232C7B}" type="presParOf" srcId="{9E6FA80D-853B-4065-BA7D-94460D3478BB}" destId="{11E13BBF-237D-4BF6-8429-DA4AECD71007}" srcOrd="3" destOrd="0" presId="urn:microsoft.com/office/officeart/2018/2/layout/IconVerticalSolidList"/>
    <dgm:cxn modelId="{D69DC108-DD28-406C-805D-7A7C8D4B3887}" type="presParOf" srcId="{96D785E0-88C5-4247-B3B6-F381DAC0BFA3}" destId="{12DADF4A-05DD-404D-B098-76D2911A8C91}" srcOrd="5" destOrd="0" presId="urn:microsoft.com/office/officeart/2018/2/layout/IconVerticalSolidList"/>
    <dgm:cxn modelId="{B3323023-B659-4462-AB0E-6D36D4AD2C81}" type="presParOf" srcId="{96D785E0-88C5-4247-B3B6-F381DAC0BFA3}" destId="{F38DB9BC-D6E1-4B9C-B5D1-7A8E04974698}" srcOrd="6" destOrd="0" presId="urn:microsoft.com/office/officeart/2018/2/layout/IconVerticalSolidList"/>
    <dgm:cxn modelId="{789221D0-E30E-4BB5-8AE5-D75E2FE41CC9}" type="presParOf" srcId="{F38DB9BC-D6E1-4B9C-B5D1-7A8E04974698}" destId="{71D51B33-7731-419E-BE12-D09C75106444}" srcOrd="0" destOrd="0" presId="urn:microsoft.com/office/officeart/2018/2/layout/IconVerticalSolidList"/>
    <dgm:cxn modelId="{EFA0D52C-45D4-4A19-A8D2-1948F6128A08}" type="presParOf" srcId="{F38DB9BC-D6E1-4B9C-B5D1-7A8E04974698}" destId="{F4236E04-B894-4169-8C23-0AA26F8970CF}" srcOrd="1" destOrd="0" presId="urn:microsoft.com/office/officeart/2018/2/layout/IconVerticalSolidList"/>
    <dgm:cxn modelId="{7A263E44-ACFA-45BC-BD28-5894A6234A13}" type="presParOf" srcId="{F38DB9BC-D6E1-4B9C-B5D1-7A8E04974698}" destId="{F8430E2C-AD05-4FA1-B0D9-6B2DC4CF8C85}" srcOrd="2" destOrd="0" presId="urn:microsoft.com/office/officeart/2018/2/layout/IconVerticalSolidList"/>
    <dgm:cxn modelId="{25285CF7-A185-4D24-B5DF-EB895C597789}" type="presParOf" srcId="{F38DB9BC-D6E1-4B9C-B5D1-7A8E04974698}" destId="{F6B8FEE8-92C7-496E-B86D-A18B0087282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2693278-81ED-41B2-AF48-AB7A77B0152D}" type="doc">
      <dgm:prSet loTypeId="urn:microsoft.com/office/officeart/2018/2/layout/IconVerticalSolidList" loCatId="icon" qsTypeId="urn:microsoft.com/office/officeart/2005/8/quickstyle/simple1#35" qsCatId="simple" csTypeId="urn:microsoft.com/office/officeart/2005/8/colors/accent1_2#35" csCatId="accent1" phldr="1"/>
      <dgm:spPr/>
      <dgm:t>
        <a:bodyPr/>
        <a:lstStyle/>
        <a:p>
          <a:endParaRPr lang="en-US"/>
        </a:p>
      </dgm:t>
    </dgm:pt>
    <dgm:pt modelId="{6A7BD466-F1F7-4B23-9CEA-0CA2F292933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Where does the central argument of Module 2 illuminate leadership practice—and where might it oversimplify?</a:t>
          </a:r>
        </a:p>
      </dgm:t>
    </dgm:pt>
    <dgm:pt modelId="{1DB9EFCD-3092-4A01-AC31-01B37566537C}" type="parTrans" cxnId="{0380ECED-B340-4BEF-8D95-5023E2181374}">
      <dgm:prSet/>
      <dgm:spPr/>
      <dgm:t>
        <a:bodyPr/>
        <a:lstStyle/>
        <a:p>
          <a:endParaRPr lang="en-US"/>
        </a:p>
      </dgm:t>
    </dgm:pt>
    <dgm:pt modelId="{F6689715-038A-4AA4-9440-FA5D914C48F0}" type="sibTrans" cxnId="{0380ECED-B340-4BEF-8D95-5023E2181374}">
      <dgm:prSet/>
      <dgm:spPr/>
      <dgm:t>
        <a:bodyPr/>
        <a:lstStyle/>
        <a:p>
          <a:endParaRPr lang="en-US"/>
        </a:p>
      </dgm:t>
    </dgm:pt>
    <dgm:pt modelId="{F8A910D0-2F77-4A8F-8F1C-71BF12C6E4F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How should leaders balance communal obligation with impartial justice?</a:t>
          </a:r>
        </a:p>
      </dgm:t>
    </dgm:pt>
    <dgm:pt modelId="{D69A81BE-34C8-4D0E-BE09-9BA852A2633E}" type="parTrans" cxnId="{0BFFDCFB-1DFD-4EC2-B86F-94EAECF2256C}">
      <dgm:prSet/>
      <dgm:spPr/>
      <dgm:t>
        <a:bodyPr/>
        <a:lstStyle/>
        <a:p>
          <a:endParaRPr lang="en-US"/>
        </a:p>
      </dgm:t>
    </dgm:pt>
    <dgm:pt modelId="{98B05291-2845-41CE-96B0-E2756EC76754}" type="sibTrans" cxnId="{0BFFDCFB-1DFD-4EC2-B86F-94EAECF2256C}">
      <dgm:prSet/>
      <dgm:spPr/>
      <dgm:t>
        <a:bodyPr/>
        <a:lstStyle/>
        <a:p>
          <a:endParaRPr lang="en-US"/>
        </a:p>
      </dgm:t>
    </dgm:pt>
    <dgm:pt modelId="{E727D595-F693-4BB4-B230-31861B99E9F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Which part of the problem is within leadership agency, and which requires structural reform?</a:t>
          </a:r>
        </a:p>
      </dgm:t>
    </dgm:pt>
    <dgm:pt modelId="{4E2F0CCE-E588-43BB-853C-651E8EB30D93}" type="parTrans" cxnId="{D98994C6-0BA8-4581-A577-3DAB4455D46D}">
      <dgm:prSet/>
      <dgm:spPr/>
      <dgm:t>
        <a:bodyPr/>
        <a:lstStyle/>
        <a:p>
          <a:endParaRPr lang="en-US"/>
        </a:p>
      </dgm:t>
    </dgm:pt>
    <dgm:pt modelId="{8BA522F8-489C-428A-8925-576EE938D186}" type="sibTrans" cxnId="{D98994C6-0BA8-4581-A577-3DAB4455D46D}">
      <dgm:prSet/>
      <dgm:spPr/>
      <dgm:t>
        <a:bodyPr/>
        <a:lstStyle/>
        <a:p>
          <a:endParaRPr lang="en-US"/>
        </a:p>
      </dgm:t>
    </dgm:pt>
    <dgm:pt modelId="{7A191C63-D3B8-4837-B22F-E75A35CFB97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What would success look like in five years, and what evidence would demonstrate it?</a:t>
          </a:r>
        </a:p>
      </dgm:t>
    </dgm:pt>
    <dgm:pt modelId="{29FCA8EC-9664-4621-B168-E1974A52DF84}" type="parTrans" cxnId="{C19FC86E-055E-44DA-9650-D2F6F1847534}">
      <dgm:prSet/>
      <dgm:spPr/>
      <dgm:t>
        <a:bodyPr/>
        <a:lstStyle/>
        <a:p>
          <a:endParaRPr lang="en-US"/>
        </a:p>
      </dgm:t>
    </dgm:pt>
    <dgm:pt modelId="{BF7C5098-969A-4C94-9C53-387A65063457}" type="sibTrans" cxnId="{C19FC86E-055E-44DA-9650-D2F6F1847534}">
      <dgm:prSet/>
      <dgm:spPr/>
      <dgm:t>
        <a:bodyPr/>
        <a:lstStyle/>
        <a:p>
          <a:endParaRPr lang="en-US"/>
        </a:p>
      </dgm:t>
    </dgm:pt>
    <dgm:pt modelId="{06FCB2D6-1794-4EA7-8BDC-ED1C27C221EE}" type="pres">
      <dgm:prSet presAssocID="{72693278-81ED-41B2-AF48-AB7A77B0152D}" presName="root" presStyleCnt="0">
        <dgm:presLayoutVars>
          <dgm:dir/>
          <dgm:resizeHandles val="exact"/>
        </dgm:presLayoutVars>
      </dgm:prSet>
      <dgm:spPr/>
    </dgm:pt>
    <dgm:pt modelId="{8F011DA0-9228-46E7-8897-B27576DDDE9E}" type="pres">
      <dgm:prSet presAssocID="{6A7BD466-F1F7-4B23-9CEA-0CA2F292933E}" presName="compNode" presStyleCnt="0"/>
      <dgm:spPr/>
    </dgm:pt>
    <dgm:pt modelId="{FEAB4D8B-0EEC-4AC3-8236-82EF19A0C810}" type="pres">
      <dgm:prSet presAssocID="{6A7BD466-F1F7-4B23-9CEA-0CA2F292933E}" presName="bgRect" presStyleLbl="bgShp" presStyleIdx="0" presStyleCnt="4"/>
      <dgm:spPr/>
    </dgm:pt>
    <dgm:pt modelId="{8CE99668-4462-49DF-BCEA-940E7597ED6F}" type="pres">
      <dgm:prSet presAssocID="{6A7BD466-F1F7-4B23-9CEA-0CA2F292933E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ghtbulb"/>
        </a:ext>
      </dgm:extLst>
    </dgm:pt>
    <dgm:pt modelId="{65D28CF4-C69C-49E7-9207-B53115937D14}" type="pres">
      <dgm:prSet presAssocID="{6A7BD466-F1F7-4B23-9CEA-0CA2F292933E}" presName="spaceRect" presStyleCnt="0"/>
      <dgm:spPr/>
    </dgm:pt>
    <dgm:pt modelId="{4546EDB9-818D-4C95-A476-04293EECFEE9}" type="pres">
      <dgm:prSet presAssocID="{6A7BD466-F1F7-4B23-9CEA-0CA2F292933E}" presName="parTx" presStyleLbl="revTx" presStyleIdx="0" presStyleCnt="4">
        <dgm:presLayoutVars>
          <dgm:chMax val="0"/>
          <dgm:chPref val="0"/>
        </dgm:presLayoutVars>
      </dgm:prSet>
      <dgm:spPr/>
    </dgm:pt>
    <dgm:pt modelId="{7E54FF7D-362C-4C44-AFD5-EA33CCD2CCD9}" type="pres">
      <dgm:prSet presAssocID="{F6689715-038A-4AA4-9440-FA5D914C48F0}" presName="sibTrans" presStyleCnt="0"/>
      <dgm:spPr/>
    </dgm:pt>
    <dgm:pt modelId="{6DDC5850-7392-4A2F-8207-D5610B380AF2}" type="pres">
      <dgm:prSet presAssocID="{F8A910D0-2F77-4A8F-8F1C-71BF12C6E4F2}" presName="compNode" presStyleCnt="0"/>
      <dgm:spPr/>
    </dgm:pt>
    <dgm:pt modelId="{07705105-6B95-49D6-BB02-17C17105131B}" type="pres">
      <dgm:prSet presAssocID="{F8A910D0-2F77-4A8F-8F1C-71BF12C6E4F2}" presName="bgRect" presStyleLbl="bgShp" presStyleIdx="1" presStyleCnt="4"/>
      <dgm:spPr/>
    </dgm:pt>
    <dgm:pt modelId="{AB03E448-E5A4-4786-9CA5-8B6C8162229B}" type="pres">
      <dgm:prSet presAssocID="{F8A910D0-2F77-4A8F-8F1C-71BF12C6E4F2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C10E2D26-899D-4BBC-BA13-6EAB4DA29194}" type="pres">
      <dgm:prSet presAssocID="{F8A910D0-2F77-4A8F-8F1C-71BF12C6E4F2}" presName="spaceRect" presStyleCnt="0"/>
      <dgm:spPr/>
    </dgm:pt>
    <dgm:pt modelId="{0D9F33ED-813A-4161-968A-6596B92DE140}" type="pres">
      <dgm:prSet presAssocID="{F8A910D0-2F77-4A8F-8F1C-71BF12C6E4F2}" presName="parTx" presStyleLbl="revTx" presStyleIdx="1" presStyleCnt="4">
        <dgm:presLayoutVars>
          <dgm:chMax val="0"/>
          <dgm:chPref val="0"/>
        </dgm:presLayoutVars>
      </dgm:prSet>
      <dgm:spPr/>
    </dgm:pt>
    <dgm:pt modelId="{6F0F3384-D123-4233-9E38-E9405AA6D0E0}" type="pres">
      <dgm:prSet presAssocID="{98B05291-2845-41CE-96B0-E2756EC76754}" presName="sibTrans" presStyleCnt="0"/>
      <dgm:spPr/>
    </dgm:pt>
    <dgm:pt modelId="{2E66DE68-2A72-4C73-A43F-96D5ABC3E2B2}" type="pres">
      <dgm:prSet presAssocID="{E727D595-F693-4BB4-B230-31861B99E9F4}" presName="compNode" presStyleCnt="0"/>
      <dgm:spPr/>
    </dgm:pt>
    <dgm:pt modelId="{E6618B0C-86C4-4FA8-BAEB-6C38EB8F9048}" type="pres">
      <dgm:prSet presAssocID="{E727D595-F693-4BB4-B230-31861B99E9F4}" presName="bgRect" presStyleLbl="bgShp" presStyleIdx="2" presStyleCnt="4"/>
      <dgm:spPr/>
    </dgm:pt>
    <dgm:pt modelId="{4D23F2C6-E20D-4926-BEFB-C354B3783AAC}" type="pres">
      <dgm:prSet presAssocID="{E727D595-F693-4BB4-B230-31861B99E9F4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ranching Diagram"/>
        </a:ext>
      </dgm:extLst>
    </dgm:pt>
    <dgm:pt modelId="{93A9EBBE-EA9E-4503-8450-CEBD11D54625}" type="pres">
      <dgm:prSet presAssocID="{E727D595-F693-4BB4-B230-31861B99E9F4}" presName="spaceRect" presStyleCnt="0"/>
      <dgm:spPr/>
    </dgm:pt>
    <dgm:pt modelId="{FEAEF460-9D4E-4816-ADE5-5F78DE25384A}" type="pres">
      <dgm:prSet presAssocID="{E727D595-F693-4BB4-B230-31861B99E9F4}" presName="parTx" presStyleLbl="revTx" presStyleIdx="2" presStyleCnt="4">
        <dgm:presLayoutVars>
          <dgm:chMax val="0"/>
          <dgm:chPref val="0"/>
        </dgm:presLayoutVars>
      </dgm:prSet>
      <dgm:spPr/>
    </dgm:pt>
    <dgm:pt modelId="{A79A8C7E-7BB7-4A2B-80A2-0F6F356B5F7B}" type="pres">
      <dgm:prSet presAssocID="{8BA522F8-489C-428A-8925-576EE938D186}" presName="sibTrans" presStyleCnt="0"/>
      <dgm:spPr/>
    </dgm:pt>
    <dgm:pt modelId="{91AC79D2-2857-4EE8-92C9-6A1486241F5C}" type="pres">
      <dgm:prSet presAssocID="{7A191C63-D3B8-4837-B22F-E75A35CFB977}" presName="compNode" presStyleCnt="0"/>
      <dgm:spPr/>
    </dgm:pt>
    <dgm:pt modelId="{C3DB13AD-3DF3-40EF-9BA5-CA9FB6D7EB97}" type="pres">
      <dgm:prSet presAssocID="{7A191C63-D3B8-4837-B22F-E75A35CFB977}" presName="bgRect" presStyleLbl="bgShp" presStyleIdx="3" presStyleCnt="4"/>
      <dgm:spPr/>
    </dgm:pt>
    <dgm:pt modelId="{E8045E18-1121-405D-B013-5B2D867E8B95}" type="pres">
      <dgm:prSet presAssocID="{7A191C63-D3B8-4837-B22F-E75A35CFB977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388A443C-5B52-4FBA-8A07-EA5FCA1AFC09}" type="pres">
      <dgm:prSet presAssocID="{7A191C63-D3B8-4837-B22F-E75A35CFB977}" presName="spaceRect" presStyleCnt="0"/>
      <dgm:spPr/>
    </dgm:pt>
    <dgm:pt modelId="{EDE6BC68-A18E-4F02-A195-DB28DC15C6E4}" type="pres">
      <dgm:prSet presAssocID="{7A191C63-D3B8-4837-B22F-E75A35CFB977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A22B0D6A-CEF4-461D-8F4F-0D5B919481C4}" type="presOf" srcId="{F8A910D0-2F77-4A8F-8F1C-71BF12C6E4F2}" destId="{0D9F33ED-813A-4161-968A-6596B92DE140}" srcOrd="0" destOrd="0" presId="urn:microsoft.com/office/officeart/2018/2/layout/IconVerticalSolidList"/>
    <dgm:cxn modelId="{C19FC86E-055E-44DA-9650-D2F6F1847534}" srcId="{72693278-81ED-41B2-AF48-AB7A77B0152D}" destId="{7A191C63-D3B8-4837-B22F-E75A35CFB977}" srcOrd="3" destOrd="0" parTransId="{29FCA8EC-9664-4621-B168-E1974A52DF84}" sibTransId="{BF7C5098-969A-4C94-9C53-387A65063457}"/>
    <dgm:cxn modelId="{864B5C55-7DC1-41BA-A8C7-C1D425DF9155}" type="presOf" srcId="{7A191C63-D3B8-4837-B22F-E75A35CFB977}" destId="{EDE6BC68-A18E-4F02-A195-DB28DC15C6E4}" srcOrd="0" destOrd="0" presId="urn:microsoft.com/office/officeart/2018/2/layout/IconVerticalSolidList"/>
    <dgm:cxn modelId="{AAB98E98-BADA-4107-9568-F67386935EF1}" type="presOf" srcId="{6A7BD466-F1F7-4B23-9CEA-0CA2F292933E}" destId="{4546EDB9-818D-4C95-A476-04293EECFEE9}" srcOrd="0" destOrd="0" presId="urn:microsoft.com/office/officeart/2018/2/layout/IconVerticalSolidList"/>
    <dgm:cxn modelId="{503268A4-9A6F-43F2-9F51-F0E8E71E2AF5}" type="presOf" srcId="{72693278-81ED-41B2-AF48-AB7A77B0152D}" destId="{06FCB2D6-1794-4EA7-8BDC-ED1C27C221EE}" srcOrd="0" destOrd="0" presId="urn:microsoft.com/office/officeart/2018/2/layout/IconVerticalSolidList"/>
    <dgm:cxn modelId="{D98994C6-0BA8-4581-A577-3DAB4455D46D}" srcId="{72693278-81ED-41B2-AF48-AB7A77B0152D}" destId="{E727D595-F693-4BB4-B230-31861B99E9F4}" srcOrd="2" destOrd="0" parTransId="{4E2F0CCE-E588-43BB-853C-651E8EB30D93}" sibTransId="{8BA522F8-489C-428A-8925-576EE938D186}"/>
    <dgm:cxn modelId="{E3FE7FE3-7D6E-4388-9363-A3359DF9BBF3}" type="presOf" srcId="{E727D595-F693-4BB4-B230-31861B99E9F4}" destId="{FEAEF460-9D4E-4816-ADE5-5F78DE25384A}" srcOrd="0" destOrd="0" presId="urn:microsoft.com/office/officeart/2018/2/layout/IconVerticalSolidList"/>
    <dgm:cxn modelId="{0380ECED-B340-4BEF-8D95-5023E2181374}" srcId="{72693278-81ED-41B2-AF48-AB7A77B0152D}" destId="{6A7BD466-F1F7-4B23-9CEA-0CA2F292933E}" srcOrd="0" destOrd="0" parTransId="{1DB9EFCD-3092-4A01-AC31-01B37566537C}" sibTransId="{F6689715-038A-4AA4-9440-FA5D914C48F0}"/>
    <dgm:cxn modelId="{0BFFDCFB-1DFD-4EC2-B86F-94EAECF2256C}" srcId="{72693278-81ED-41B2-AF48-AB7A77B0152D}" destId="{F8A910D0-2F77-4A8F-8F1C-71BF12C6E4F2}" srcOrd="1" destOrd="0" parTransId="{D69A81BE-34C8-4D0E-BE09-9BA852A2633E}" sibTransId="{98B05291-2845-41CE-96B0-E2756EC76754}"/>
    <dgm:cxn modelId="{1B5C1000-CCA5-40A4-B6AE-97BEB47E9DA8}" type="presParOf" srcId="{06FCB2D6-1794-4EA7-8BDC-ED1C27C221EE}" destId="{8F011DA0-9228-46E7-8897-B27576DDDE9E}" srcOrd="0" destOrd="0" presId="urn:microsoft.com/office/officeart/2018/2/layout/IconVerticalSolidList"/>
    <dgm:cxn modelId="{5FF95F46-9A19-4C1D-9A96-4B9876EBDA2F}" type="presParOf" srcId="{8F011DA0-9228-46E7-8897-B27576DDDE9E}" destId="{FEAB4D8B-0EEC-4AC3-8236-82EF19A0C810}" srcOrd="0" destOrd="0" presId="urn:microsoft.com/office/officeart/2018/2/layout/IconVerticalSolidList"/>
    <dgm:cxn modelId="{CF5AAC7D-7266-4742-BDBE-274C35A90C1A}" type="presParOf" srcId="{8F011DA0-9228-46E7-8897-B27576DDDE9E}" destId="{8CE99668-4462-49DF-BCEA-940E7597ED6F}" srcOrd="1" destOrd="0" presId="urn:microsoft.com/office/officeart/2018/2/layout/IconVerticalSolidList"/>
    <dgm:cxn modelId="{14D07BD0-B335-45CA-A89D-B8CABBA549E8}" type="presParOf" srcId="{8F011DA0-9228-46E7-8897-B27576DDDE9E}" destId="{65D28CF4-C69C-49E7-9207-B53115937D14}" srcOrd="2" destOrd="0" presId="urn:microsoft.com/office/officeart/2018/2/layout/IconVerticalSolidList"/>
    <dgm:cxn modelId="{27A9A000-03E7-4C45-8D1E-FEE4CBBBB966}" type="presParOf" srcId="{8F011DA0-9228-46E7-8897-B27576DDDE9E}" destId="{4546EDB9-818D-4C95-A476-04293EECFEE9}" srcOrd="3" destOrd="0" presId="urn:microsoft.com/office/officeart/2018/2/layout/IconVerticalSolidList"/>
    <dgm:cxn modelId="{B38660A1-5C29-40B5-B996-80E48C26CEB9}" type="presParOf" srcId="{06FCB2D6-1794-4EA7-8BDC-ED1C27C221EE}" destId="{7E54FF7D-362C-4C44-AFD5-EA33CCD2CCD9}" srcOrd="1" destOrd="0" presId="urn:microsoft.com/office/officeart/2018/2/layout/IconVerticalSolidList"/>
    <dgm:cxn modelId="{090DF261-768E-4A00-999B-90F426A073CD}" type="presParOf" srcId="{06FCB2D6-1794-4EA7-8BDC-ED1C27C221EE}" destId="{6DDC5850-7392-4A2F-8207-D5610B380AF2}" srcOrd="2" destOrd="0" presId="urn:microsoft.com/office/officeart/2018/2/layout/IconVerticalSolidList"/>
    <dgm:cxn modelId="{94512E50-D12A-4059-BE04-BBA74FEBBF6F}" type="presParOf" srcId="{6DDC5850-7392-4A2F-8207-D5610B380AF2}" destId="{07705105-6B95-49D6-BB02-17C17105131B}" srcOrd="0" destOrd="0" presId="urn:microsoft.com/office/officeart/2018/2/layout/IconVerticalSolidList"/>
    <dgm:cxn modelId="{891416F2-E99B-44F1-ABEF-27F79F7C4F64}" type="presParOf" srcId="{6DDC5850-7392-4A2F-8207-D5610B380AF2}" destId="{AB03E448-E5A4-4786-9CA5-8B6C8162229B}" srcOrd="1" destOrd="0" presId="urn:microsoft.com/office/officeart/2018/2/layout/IconVerticalSolidList"/>
    <dgm:cxn modelId="{24C7CBD9-2884-4E0E-8151-E0B5AE6E1B22}" type="presParOf" srcId="{6DDC5850-7392-4A2F-8207-D5610B380AF2}" destId="{C10E2D26-899D-4BBC-BA13-6EAB4DA29194}" srcOrd="2" destOrd="0" presId="urn:microsoft.com/office/officeart/2018/2/layout/IconVerticalSolidList"/>
    <dgm:cxn modelId="{053E8721-12A2-4D8D-AF1A-01DC9AB79E84}" type="presParOf" srcId="{6DDC5850-7392-4A2F-8207-D5610B380AF2}" destId="{0D9F33ED-813A-4161-968A-6596B92DE140}" srcOrd="3" destOrd="0" presId="urn:microsoft.com/office/officeart/2018/2/layout/IconVerticalSolidList"/>
    <dgm:cxn modelId="{856DEEBE-77E3-4FB8-B960-848A5ACA7419}" type="presParOf" srcId="{06FCB2D6-1794-4EA7-8BDC-ED1C27C221EE}" destId="{6F0F3384-D123-4233-9E38-E9405AA6D0E0}" srcOrd="3" destOrd="0" presId="urn:microsoft.com/office/officeart/2018/2/layout/IconVerticalSolidList"/>
    <dgm:cxn modelId="{BFCA0468-5B62-41EC-9213-2827AE471494}" type="presParOf" srcId="{06FCB2D6-1794-4EA7-8BDC-ED1C27C221EE}" destId="{2E66DE68-2A72-4C73-A43F-96D5ABC3E2B2}" srcOrd="4" destOrd="0" presId="urn:microsoft.com/office/officeart/2018/2/layout/IconVerticalSolidList"/>
    <dgm:cxn modelId="{FA1DB8A3-FC4F-41F8-AE75-04C2E6811228}" type="presParOf" srcId="{2E66DE68-2A72-4C73-A43F-96D5ABC3E2B2}" destId="{E6618B0C-86C4-4FA8-BAEB-6C38EB8F9048}" srcOrd="0" destOrd="0" presId="urn:microsoft.com/office/officeart/2018/2/layout/IconVerticalSolidList"/>
    <dgm:cxn modelId="{42F740BE-3E6A-4D4C-AFA6-16B9ABCCB1AB}" type="presParOf" srcId="{2E66DE68-2A72-4C73-A43F-96D5ABC3E2B2}" destId="{4D23F2C6-E20D-4926-BEFB-C354B3783AAC}" srcOrd="1" destOrd="0" presId="urn:microsoft.com/office/officeart/2018/2/layout/IconVerticalSolidList"/>
    <dgm:cxn modelId="{CF6E89AB-5A71-4A17-BB44-FD7E0A4E2EE7}" type="presParOf" srcId="{2E66DE68-2A72-4C73-A43F-96D5ABC3E2B2}" destId="{93A9EBBE-EA9E-4503-8450-CEBD11D54625}" srcOrd="2" destOrd="0" presId="urn:microsoft.com/office/officeart/2018/2/layout/IconVerticalSolidList"/>
    <dgm:cxn modelId="{B391F930-8B2E-40A2-9861-B9DA8BA83933}" type="presParOf" srcId="{2E66DE68-2A72-4C73-A43F-96D5ABC3E2B2}" destId="{FEAEF460-9D4E-4816-ADE5-5F78DE25384A}" srcOrd="3" destOrd="0" presId="urn:microsoft.com/office/officeart/2018/2/layout/IconVerticalSolidList"/>
    <dgm:cxn modelId="{9382B7DD-5F98-462E-A99D-93C07A3113A9}" type="presParOf" srcId="{06FCB2D6-1794-4EA7-8BDC-ED1C27C221EE}" destId="{A79A8C7E-7BB7-4A2B-80A2-0F6F356B5F7B}" srcOrd="5" destOrd="0" presId="urn:microsoft.com/office/officeart/2018/2/layout/IconVerticalSolidList"/>
    <dgm:cxn modelId="{8B2AC7BE-9F31-4A14-9E2B-5E7549F3C70B}" type="presParOf" srcId="{06FCB2D6-1794-4EA7-8BDC-ED1C27C221EE}" destId="{91AC79D2-2857-4EE8-92C9-6A1486241F5C}" srcOrd="6" destOrd="0" presId="urn:microsoft.com/office/officeart/2018/2/layout/IconVerticalSolidList"/>
    <dgm:cxn modelId="{C4294EB7-B0D3-42FC-8CD8-8D8FE738754B}" type="presParOf" srcId="{91AC79D2-2857-4EE8-92C9-6A1486241F5C}" destId="{C3DB13AD-3DF3-40EF-9BA5-CA9FB6D7EB97}" srcOrd="0" destOrd="0" presId="urn:microsoft.com/office/officeart/2018/2/layout/IconVerticalSolidList"/>
    <dgm:cxn modelId="{FF6001B8-EFB3-4283-B8A2-2CEE9FFBB0BD}" type="presParOf" srcId="{91AC79D2-2857-4EE8-92C9-6A1486241F5C}" destId="{E8045E18-1121-405D-B013-5B2D867E8B95}" srcOrd="1" destOrd="0" presId="urn:microsoft.com/office/officeart/2018/2/layout/IconVerticalSolidList"/>
    <dgm:cxn modelId="{2268F991-4A15-4096-AA10-D36F9B963F55}" type="presParOf" srcId="{91AC79D2-2857-4EE8-92C9-6A1486241F5C}" destId="{388A443C-5B52-4FBA-8A07-EA5FCA1AFC09}" srcOrd="2" destOrd="0" presId="urn:microsoft.com/office/officeart/2018/2/layout/IconVerticalSolidList"/>
    <dgm:cxn modelId="{BE2775B1-3BF2-4FB1-AC3B-5534ACF02793}" type="presParOf" srcId="{91AC79D2-2857-4EE8-92C9-6A1486241F5C}" destId="{EDE6BC68-A18E-4F02-A195-DB28DC15C6E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6FA71E-354A-40C0-AF5F-42221E3A7732}">
      <dsp:nvSpPr>
        <dsp:cNvPr id="0" name=""/>
        <dsp:cNvSpPr/>
      </dsp:nvSpPr>
      <dsp:spPr>
        <a:xfrm>
          <a:off x="0" y="1859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C77FD5-5AA8-4D4A-B4ED-1563FA4737C6}">
      <dsp:nvSpPr>
        <dsp:cNvPr id="0" name=""/>
        <dsp:cNvSpPr/>
      </dsp:nvSpPr>
      <dsp:spPr>
        <a:xfrm>
          <a:off x="285104" y="213920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F612E9-D69C-48D9-9F44-0FA9EC722909}">
      <dsp:nvSpPr>
        <dsp:cNvPr id="0" name=""/>
        <dsp:cNvSpPr/>
      </dsp:nvSpPr>
      <dsp:spPr>
        <a:xfrm>
          <a:off x="1088579" y="1859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12 advanced modules designed for university, postgraduate and executive-learning settings.</a:t>
          </a:r>
        </a:p>
      </dsp:txBody>
      <dsp:txXfrm>
        <a:off x="1088579" y="1859"/>
        <a:ext cx="9518460" cy="942492"/>
      </dsp:txXfrm>
    </dsp:sp>
    <dsp:sp modelId="{E610B268-8EF3-480D-B5C5-BECEF880663D}">
      <dsp:nvSpPr>
        <dsp:cNvPr id="0" name=""/>
        <dsp:cNvSpPr/>
      </dsp:nvSpPr>
      <dsp:spPr>
        <a:xfrm>
          <a:off x="0" y="1179975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B76FD4-A81B-40AD-91B4-F4ACFFFCF97F}">
      <dsp:nvSpPr>
        <dsp:cNvPr id="0" name=""/>
        <dsp:cNvSpPr/>
      </dsp:nvSpPr>
      <dsp:spPr>
        <a:xfrm>
          <a:off x="285104" y="1392036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D11034-65E0-4D9C-915E-7470A5AA03C1}">
      <dsp:nvSpPr>
        <dsp:cNvPr id="0" name=""/>
        <dsp:cNvSpPr/>
      </dsp:nvSpPr>
      <dsp:spPr>
        <a:xfrm>
          <a:off x="1088579" y="1179975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Each module moves from concept → book framework → leadership problem → application → reflection.</a:t>
          </a:r>
        </a:p>
      </dsp:txBody>
      <dsp:txXfrm>
        <a:off x="1088579" y="1179975"/>
        <a:ext cx="9518460" cy="942492"/>
      </dsp:txXfrm>
    </dsp:sp>
    <dsp:sp modelId="{73F74D79-B363-4EFD-8778-A74DF0B51E62}">
      <dsp:nvSpPr>
        <dsp:cNvPr id="0" name=""/>
        <dsp:cNvSpPr/>
      </dsp:nvSpPr>
      <dsp:spPr>
        <a:xfrm>
          <a:off x="0" y="2358091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E4766B-8470-42E9-82C0-A30B3000DB88}">
      <dsp:nvSpPr>
        <dsp:cNvPr id="0" name=""/>
        <dsp:cNvSpPr/>
      </dsp:nvSpPr>
      <dsp:spPr>
        <a:xfrm>
          <a:off x="285104" y="2570152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B40D57-9F1D-4666-93C1-8DF31D62FF56}">
      <dsp:nvSpPr>
        <dsp:cNvPr id="0" name=""/>
        <dsp:cNvSpPr/>
      </dsp:nvSpPr>
      <dsp:spPr>
        <a:xfrm>
          <a:off x="1088579" y="2358091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The deck is a teaching backbone: instructors should add local evidence, current cases and participant experience.</a:t>
          </a:r>
        </a:p>
      </dsp:txBody>
      <dsp:txXfrm>
        <a:off x="1088579" y="2358091"/>
        <a:ext cx="9518460" cy="942492"/>
      </dsp:txXfrm>
    </dsp:sp>
    <dsp:sp modelId="{478FC8F6-C198-41D8-9330-DA082D7B77AD}">
      <dsp:nvSpPr>
        <dsp:cNvPr id="0" name=""/>
        <dsp:cNvSpPr/>
      </dsp:nvSpPr>
      <dsp:spPr>
        <a:xfrm>
          <a:off x="0" y="3536207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05C27B-B889-4D3F-AE14-15EA20087A66}">
      <dsp:nvSpPr>
        <dsp:cNvPr id="0" name=""/>
        <dsp:cNvSpPr/>
      </dsp:nvSpPr>
      <dsp:spPr>
        <a:xfrm>
          <a:off x="285104" y="3748268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B657A8-D5F6-4A38-97D6-D944FFB9FD31}">
      <dsp:nvSpPr>
        <dsp:cNvPr id="0" name=""/>
        <dsp:cNvSpPr/>
      </dsp:nvSpPr>
      <dsp:spPr>
        <a:xfrm>
          <a:off x="1088579" y="3536207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Original indices and simulations from the core text are used as analytical and educational frameworks; they should not be presented as independently validated psychometric instruments.</a:t>
          </a:r>
        </a:p>
      </dsp:txBody>
      <dsp:txXfrm>
        <a:off x="1088579" y="3536207"/>
        <a:ext cx="9518460" cy="94249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2DB497-A6C1-41FF-B769-D7BFC36DDF59}">
      <dsp:nvSpPr>
        <dsp:cNvPr id="0" name=""/>
        <dsp:cNvSpPr/>
      </dsp:nvSpPr>
      <dsp:spPr>
        <a:xfrm>
          <a:off x="0" y="728662"/>
          <a:ext cx="10607040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Core reading: Chs. 3–4</a:t>
          </a:r>
        </a:p>
      </dsp:txBody>
      <dsp:txXfrm>
        <a:off x="26930" y="755592"/>
        <a:ext cx="10553180" cy="497795"/>
      </dsp:txXfrm>
    </dsp:sp>
    <dsp:sp modelId="{2C7D2D5D-E4CE-4A5F-92EC-2B84BDF55B23}">
      <dsp:nvSpPr>
        <dsp:cNvPr id="0" name=""/>
        <dsp:cNvSpPr/>
      </dsp:nvSpPr>
      <dsp:spPr>
        <a:xfrm>
          <a:off x="0" y="1346557"/>
          <a:ext cx="10607040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Colonial legacies, identity distortion and institutional inheritance</a:t>
          </a:r>
        </a:p>
      </dsp:txBody>
      <dsp:txXfrm>
        <a:off x="26930" y="1373487"/>
        <a:ext cx="10553180" cy="497795"/>
      </dsp:txXfrm>
    </dsp:sp>
    <dsp:sp modelId="{28B2EF90-9A91-47C5-92B9-690404970D8E}">
      <dsp:nvSpPr>
        <dsp:cNvPr id="0" name=""/>
        <dsp:cNvSpPr/>
      </dsp:nvSpPr>
      <dsp:spPr>
        <a:xfrm>
          <a:off x="0" y="1964452"/>
          <a:ext cx="10607040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Symbolic devaluation, cultural alienation and the fragmentation of collective identity</a:t>
          </a:r>
        </a:p>
      </dsp:txBody>
      <dsp:txXfrm>
        <a:off x="26930" y="1991382"/>
        <a:ext cx="10553180" cy="497795"/>
      </dsp:txXfrm>
    </dsp:sp>
    <dsp:sp modelId="{3DF632C3-A988-4D1C-A61A-C5E34335C458}">
      <dsp:nvSpPr>
        <dsp:cNvPr id="0" name=""/>
        <dsp:cNvSpPr/>
      </dsp:nvSpPr>
      <dsp:spPr>
        <a:xfrm>
          <a:off x="0" y="2582347"/>
          <a:ext cx="10607040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Education, decolonization and cultural re-identification</a:t>
          </a:r>
        </a:p>
      </dsp:txBody>
      <dsp:txXfrm>
        <a:off x="26930" y="2609277"/>
        <a:ext cx="10553180" cy="497795"/>
      </dsp:txXfrm>
    </dsp:sp>
    <dsp:sp modelId="{F5000379-E0D2-4790-AFAB-92B39FE6B90A}">
      <dsp:nvSpPr>
        <dsp:cNvPr id="0" name=""/>
        <dsp:cNvSpPr/>
      </dsp:nvSpPr>
      <dsp:spPr>
        <a:xfrm>
          <a:off x="0" y="3200242"/>
          <a:ext cx="10607040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Reclaiming identity without romanticizing the past</a:t>
          </a:r>
        </a:p>
      </dsp:txBody>
      <dsp:txXfrm>
        <a:off x="26930" y="3227172"/>
        <a:ext cx="10553180" cy="49779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14F04A-1AFC-4223-939A-7174BFA42147}">
      <dsp:nvSpPr>
        <dsp:cNvPr id="0" name=""/>
        <dsp:cNvSpPr/>
      </dsp:nvSpPr>
      <dsp:spPr>
        <a:xfrm>
          <a:off x="2121408" y="1400"/>
          <a:ext cx="8485632" cy="14351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4645" tIns="364536" rIns="164645" bIns="364536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Explain how historical structures can shape contemporary leadership behavior.</a:t>
          </a:r>
        </a:p>
      </dsp:txBody>
      <dsp:txXfrm>
        <a:off x="2121408" y="1400"/>
        <a:ext cx="8485632" cy="1435179"/>
      </dsp:txXfrm>
    </dsp:sp>
    <dsp:sp modelId="{1647756C-0AD6-4ED6-867A-F9DAA88D355E}">
      <dsp:nvSpPr>
        <dsp:cNvPr id="0" name=""/>
        <dsp:cNvSpPr/>
      </dsp:nvSpPr>
      <dsp:spPr>
        <a:xfrm>
          <a:off x="0" y="1400"/>
          <a:ext cx="2121408" cy="143517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258" tIns="141764" rIns="112258" bIns="141764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Explain</a:t>
          </a:r>
        </a:p>
      </dsp:txBody>
      <dsp:txXfrm>
        <a:off x="0" y="1400"/>
        <a:ext cx="2121408" cy="1435179"/>
      </dsp:txXfrm>
    </dsp:sp>
    <dsp:sp modelId="{B4AED956-072C-4599-8448-4FA94FE8DCE4}">
      <dsp:nvSpPr>
        <dsp:cNvPr id="0" name=""/>
        <dsp:cNvSpPr/>
      </dsp:nvSpPr>
      <dsp:spPr>
        <a:xfrm>
          <a:off x="2121408" y="1522690"/>
          <a:ext cx="8485632" cy="14351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4645" tIns="364536" rIns="164645" bIns="364536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Develop a leadership response that combines historical awareness with present-day agency.</a:t>
          </a:r>
        </a:p>
      </dsp:txBody>
      <dsp:txXfrm>
        <a:off x="2121408" y="1522690"/>
        <a:ext cx="8485632" cy="1435179"/>
      </dsp:txXfrm>
    </dsp:sp>
    <dsp:sp modelId="{8BCDB410-22EC-4EE9-BE18-B3FA28E3907D}">
      <dsp:nvSpPr>
        <dsp:cNvPr id="0" name=""/>
        <dsp:cNvSpPr/>
      </dsp:nvSpPr>
      <dsp:spPr>
        <a:xfrm>
          <a:off x="0" y="1522690"/>
          <a:ext cx="2121408" cy="143517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258" tIns="141764" rIns="112258" bIns="141764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Develop</a:t>
          </a:r>
        </a:p>
      </dsp:txBody>
      <dsp:txXfrm>
        <a:off x="0" y="1522690"/>
        <a:ext cx="2121408" cy="1435179"/>
      </dsp:txXfrm>
    </dsp:sp>
    <dsp:sp modelId="{41738752-BE0D-4D67-88B5-02ABFDD56CAC}">
      <dsp:nvSpPr>
        <dsp:cNvPr id="0" name=""/>
        <dsp:cNvSpPr/>
      </dsp:nvSpPr>
      <dsp:spPr>
        <a:xfrm>
          <a:off x="2121408" y="3043980"/>
          <a:ext cx="8485632" cy="14351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4645" tIns="364536" rIns="164645" bIns="364536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Connect the module to a real African leadership or institutional challenge.</a:t>
          </a:r>
        </a:p>
      </dsp:txBody>
      <dsp:txXfrm>
        <a:off x="2121408" y="3043980"/>
        <a:ext cx="8485632" cy="1435179"/>
      </dsp:txXfrm>
    </dsp:sp>
    <dsp:sp modelId="{0EF35863-F67A-4E7A-BF11-666A83E79CED}">
      <dsp:nvSpPr>
        <dsp:cNvPr id="0" name=""/>
        <dsp:cNvSpPr/>
      </dsp:nvSpPr>
      <dsp:spPr>
        <a:xfrm>
          <a:off x="0" y="3043980"/>
          <a:ext cx="2121408" cy="143517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258" tIns="141764" rIns="112258" bIns="141764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Connect</a:t>
          </a:r>
        </a:p>
      </dsp:txBody>
      <dsp:txXfrm>
        <a:off x="0" y="3043980"/>
        <a:ext cx="2121408" cy="1435179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E430F2-C12B-4450-B29B-0A63DA4EBEC0}">
      <dsp:nvSpPr>
        <dsp:cNvPr id="0" name=""/>
        <dsp:cNvSpPr/>
      </dsp:nvSpPr>
      <dsp:spPr>
        <a:xfrm>
          <a:off x="227837" y="515516"/>
          <a:ext cx="1343916" cy="134391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78F2DB-9C37-4BA6-95A7-4155B428DBDF}">
      <dsp:nvSpPr>
        <dsp:cNvPr id="0" name=""/>
        <dsp:cNvSpPr/>
      </dsp:nvSpPr>
      <dsp:spPr>
        <a:xfrm>
          <a:off x="510059" y="797738"/>
          <a:ext cx="779471" cy="7794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AF8726-7199-4D88-AB35-BEFC91EB10B0}">
      <dsp:nvSpPr>
        <dsp:cNvPr id="0" name=""/>
        <dsp:cNvSpPr/>
      </dsp:nvSpPr>
      <dsp:spPr>
        <a:xfrm>
          <a:off x="1859735" y="515516"/>
          <a:ext cx="3167802" cy="1343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Analytical Memo: When does historical explanation become an excuse for present inaction?</a:t>
          </a:r>
        </a:p>
      </dsp:txBody>
      <dsp:txXfrm>
        <a:off x="1859735" y="515516"/>
        <a:ext cx="3167802" cy="1343916"/>
      </dsp:txXfrm>
    </dsp:sp>
    <dsp:sp modelId="{EA696437-4D17-471A-97C4-A30721D14CD7}">
      <dsp:nvSpPr>
        <dsp:cNvPr id="0" name=""/>
        <dsp:cNvSpPr/>
      </dsp:nvSpPr>
      <dsp:spPr>
        <a:xfrm>
          <a:off x="5579502" y="515516"/>
          <a:ext cx="1343916" cy="134391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B0514B-E8AA-438D-B492-6DEBAB4CE7E8}">
      <dsp:nvSpPr>
        <dsp:cNvPr id="0" name=""/>
        <dsp:cNvSpPr/>
      </dsp:nvSpPr>
      <dsp:spPr>
        <a:xfrm>
          <a:off x="5861725" y="797738"/>
          <a:ext cx="779471" cy="7794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DD23DD-93B2-4937-8870-C70CC4D3D019}">
      <dsp:nvSpPr>
        <dsp:cNvPr id="0" name=""/>
        <dsp:cNvSpPr/>
      </dsp:nvSpPr>
      <dsp:spPr>
        <a:xfrm>
          <a:off x="7211400" y="515516"/>
          <a:ext cx="3167802" cy="1343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Require evidence: separate observed facts from interpretation.</a:t>
          </a:r>
        </a:p>
      </dsp:txBody>
      <dsp:txXfrm>
        <a:off x="7211400" y="515516"/>
        <a:ext cx="3167802" cy="1343916"/>
      </dsp:txXfrm>
    </dsp:sp>
    <dsp:sp modelId="{D157935A-EADF-4454-87C2-E22DB60AB649}">
      <dsp:nvSpPr>
        <dsp:cNvPr id="0" name=""/>
        <dsp:cNvSpPr/>
      </dsp:nvSpPr>
      <dsp:spPr>
        <a:xfrm>
          <a:off x="227837" y="2621127"/>
          <a:ext cx="1343916" cy="134391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DA176F-7371-49B9-A9B2-CFE86B390DA3}">
      <dsp:nvSpPr>
        <dsp:cNvPr id="0" name=""/>
        <dsp:cNvSpPr/>
      </dsp:nvSpPr>
      <dsp:spPr>
        <a:xfrm>
          <a:off x="510059" y="2903349"/>
          <a:ext cx="779471" cy="7794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DFF56E-3051-4C0C-B92B-1FD6F8632523}">
      <dsp:nvSpPr>
        <dsp:cNvPr id="0" name=""/>
        <dsp:cNvSpPr/>
      </dsp:nvSpPr>
      <dsp:spPr>
        <a:xfrm>
          <a:off x="1859735" y="2621127"/>
          <a:ext cx="3167802" cy="1343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Require counter-argument: what alternative explanation could account for the same problem?</a:t>
          </a:r>
        </a:p>
      </dsp:txBody>
      <dsp:txXfrm>
        <a:off x="1859735" y="2621127"/>
        <a:ext cx="3167802" cy="1343916"/>
      </dsp:txXfrm>
    </dsp:sp>
    <dsp:sp modelId="{93A42573-04FA-4B77-A205-5BE43B2831BE}">
      <dsp:nvSpPr>
        <dsp:cNvPr id="0" name=""/>
        <dsp:cNvSpPr/>
      </dsp:nvSpPr>
      <dsp:spPr>
        <a:xfrm>
          <a:off x="5579502" y="2621127"/>
          <a:ext cx="1343916" cy="134391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B9F225-6690-4593-911A-16C5D4701BA9}">
      <dsp:nvSpPr>
        <dsp:cNvPr id="0" name=""/>
        <dsp:cNvSpPr/>
      </dsp:nvSpPr>
      <dsp:spPr>
        <a:xfrm>
          <a:off x="5861725" y="2903349"/>
          <a:ext cx="779471" cy="7794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201365-A622-4726-84AD-8DB3C3A7F815}">
      <dsp:nvSpPr>
        <dsp:cNvPr id="0" name=""/>
        <dsp:cNvSpPr/>
      </dsp:nvSpPr>
      <dsp:spPr>
        <a:xfrm>
          <a:off x="7211400" y="2621127"/>
          <a:ext cx="3167802" cy="1343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End with one institutional change and one leadership/mindset change.</a:t>
          </a:r>
        </a:p>
      </dsp:txBody>
      <dsp:txXfrm>
        <a:off x="7211400" y="2621127"/>
        <a:ext cx="3167802" cy="134391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1CEC10-5423-4776-90B5-72F8D80AE751}">
      <dsp:nvSpPr>
        <dsp:cNvPr id="0" name=""/>
        <dsp:cNvSpPr/>
      </dsp:nvSpPr>
      <dsp:spPr>
        <a:xfrm>
          <a:off x="0" y="1859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45A9FA-3D03-45D5-895F-ADD59390AE0F}">
      <dsp:nvSpPr>
        <dsp:cNvPr id="0" name=""/>
        <dsp:cNvSpPr/>
      </dsp:nvSpPr>
      <dsp:spPr>
        <a:xfrm>
          <a:off x="285104" y="213920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41048B-A26E-418E-AD2E-070ADCCFA9F5}">
      <dsp:nvSpPr>
        <dsp:cNvPr id="0" name=""/>
        <dsp:cNvSpPr/>
      </dsp:nvSpPr>
      <dsp:spPr>
        <a:xfrm>
          <a:off x="1088579" y="1859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Where does the central argument of Module 3 illuminate leadership practice—and where might it oversimplify?</a:t>
          </a:r>
        </a:p>
      </dsp:txBody>
      <dsp:txXfrm>
        <a:off x="1088579" y="1859"/>
        <a:ext cx="9518460" cy="942492"/>
      </dsp:txXfrm>
    </dsp:sp>
    <dsp:sp modelId="{2B605B1E-A05B-430D-B703-E90C7D12B4B5}">
      <dsp:nvSpPr>
        <dsp:cNvPr id="0" name=""/>
        <dsp:cNvSpPr/>
      </dsp:nvSpPr>
      <dsp:spPr>
        <a:xfrm>
          <a:off x="0" y="1179975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0ED70F-D8BC-4C8D-A5B5-E52A75EEB26C}">
      <dsp:nvSpPr>
        <dsp:cNvPr id="0" name=""/>
        <dsp:cNvSpPr/>
      </dsp:nvSpPr>
      <dsp:spPr>
        <a:xfrm>
          <a:off x="285104" y="1392036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F0ADB8-BEA4-4182-823D-B6ED833030F1}">
      <dsp:nvSpPr>
        <dsp:cNvPr id="0" name=""/>
        <dsp:cNvSpPr/>
      </dsp:nvSpPr>
      <dsp:spPr>
        <a:xfrm>
          <a:off x="1088579" y="1179975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How should leaders balance communal obligation with impartial justice?</a:t>
          </a:r>
        </a:p>
      </dsp:txBody>
      <dsp:txXfrm>
        <a:off x="1088579" y="1179975"/>
        <a:ext cx="9518460" cy="942492"/>
      </dsp:txXfrm>
    </dsp:sp>
    <dsp:sp modelId="{F77D2FDC-C402-4E0A-B4B9-BD7DEA67EC53}">
      <dsp:nvSpPr>
        <dsp:cNvPr id="0" name=""/>
        <dsp:cNvSpPr/>
      </dsp:nvSpPr>
      <dsp:spPr>
        <a:xfrm>
          <a:off x="0" y="2358091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A65CDF-9356-44AB-8AFE-D1947288AB85}">
      <dsp:nvSpPr>
        <dsp:cNvPr id="0" name=""/>
        <dsp:cNvSpPr/>
      </dsp:nvSpPr>
      <dsp:spPr>
        <a:xfrm>
          <a:off x="285104" y="2570152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0457A0-A591-4492-823A-D1298421AE9C}">
      <dsp:nvSpPr>
        <dsp:cNvPr id="0" name=""/>
        <dsp:cNvSpPr/>
      </dsp:nvSpPr>
      <dsp:spPr>
        <a:xfrm>
          <a:off x="1088579" y="2358091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Which part of the problem is within leadership agency, and which requires structural reform?</a:t>
          </a:r>
        </a:p>
      </dsp:txBody>
      <dsp:txXfrm>
        <a:off x="1088579" y="2358091"/>
        <a:ext cx="9518460" cy="942492"/>
      </dsp:txXfrm>
    </dsp:sp>
    <dsp:sp modelId="{B4D42C23-1D93-407E-8A0B-D3DAE89AEBB4}">
      <dsp:nvSpPr>
        <dsp:cNvPr id="0" name=""/>
        <dsp:cNvSpPr/>
      </dsp:nvSpPr>
      <dsp:spPr>
        <a:xfrm>
          <a:off x="0" y="3536207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24D0FD-273E-4F8F-A584-6E4974F4D55F}">
      <dsp:nvSpPr>
        <dsp:cNvPr id="0" name=""/>
        <dsp:cNvSpPr/>
      </dsp:nvSpPr>
      <dsp:spPr>
        <a:xfrm>
          <a:off x="285104" y="3748268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09D05C-5F79-4CBA-8A6F-0BF8DC3BD61A}">
      <dsp:nvSpPr>
        <dsp:cNvPr id="0" name=""/>
        <dsp:cNvSpPr/>
      </dsp:nvSpPr>
      <dsp:spPr>
        <a:xfrm>
          <a:off x="1088579" y="3536207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What would success look like in five years, and what evidence would demonstrate it?</a:t>
          </a:r>
        </a:p>
      </dsp:txBody>
      <dsp:txXfrm>
        <a:off x="1088579" y="3536207"/>
        <a:ext cx="9518460" cy="942492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B9B62C-CB47-4598-8127-B49CBDAFA6BA}">
      <dsp:nvSpPr>
        <dsp:cNvPr id="0" name=""/>
        <dsp:cNvSpPr/>
      </dsp:nvSpPr>
      <dsp:spPr>
        <a:xfrm>
          <a:off x="0" y="662940"/>
          <a:ext cx="10607040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Core reading: Chs. 2, 15</a:t>
          </a:r>
        </a:p>
      </dsp:txBody>
      <dsp:txXfrm>
        <a:off x="28100" y="691040"/>
        <a:ext cx="10550840" cy="519439"/>
      </dsp:txXfrm>
    </dsp:sp>
    <dsp:sp modelId="{E7ACC82F-150A-4473-A694-89A8A347E4CE}">
      <dsp:nvSpPr>
        <dsp:cNvPr id="0" name=""/>
        <dsp:cNvSpPr/>
      </dsp:nvSpPr>
      <dsp:spPr>
        <a:xfrm>
          <a:off x="0" y="1307700"/>
          <a:ext cx="10607040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Limits of a purely cognitive fixed-versus-growth framing for development leadership</a:t>
          </a:r>
        </a:p>
      </dsp:txBody>
      <dsp:txXfrm>
        <a:off x="28100" y="1335800"/>
        <a:ext cx="10550840" cy="519439"/>
      </dsp:txXfrm>
    </dsp:sp>
    <dsp:sp modelId="{C731C091-ACED-4B39-BB8E-AC26A932D49D}">
      <dsp:nvSpPr>
        <dsp:cNvPr id="0" name=""/>
        <dsp:cNvSpPr/>
      </dsp:nvSpPr>
      <dsp:spPr>
        <a:xfrm>
          <a:off x="0" y="1952460"/>
          <a:ext cx="10607040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UMMM as ethical-relational consciousness</a:t>
          </a:r>
        </a:p>
      </dsp:txBody>
      <dsp:txXfrm>
        <a:off x="28100" y="1980560"/>
        <a:ext cx="10550840" cy="519439"/>
      </dsp:txXfrm>
    </dsp:sp>
    <dsp:sp modelId="{26D2079C-805F-457F-95C0-9A17C9BF4D59}">
      <dsp:nvSpPr>
        <dsp:cNvPr id="0" name=""/>
        <dsp:cNvSpPr/>
      </dsp:nvSpPr>
      <dsp:spPr>
        <a:xfrm>
          <a:off x="0" y="2597220"/>
          <a:ext cx="10607040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Relational Identity, Moral Anchoring, Temporal Consciousness and Self-Agency</a:t>
          </a:r>
        </a:p>
      </dsp:txBody>
      <dsp:txXfrm>
        <a:off x="28100" y="2625320"/>
        <a:ext cx="10550840" cy="519439"/>
      </dsp:txXfrm>
    </dsp:sp>
    <dsp:sp modelId="{714B84DD-B203-4F1A-9CE3-5115765FF7EE}">
      <dsp:nvSpPr>
        <dsp:cNvPr id="0" name=""/>
        <dsp:cNvSpPr/>
      </dsp:nvSpPr>
      <dsp:spPr>
        <a:xfrm>
          <a:off x="0" y="3241979"/>
          <a:ext cx="10607040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Leadership as alignment of self, community, ethics, time and purposeful action</a:t>
          </a:r>
        </a:p>
      </dsp:txBody>
      <dsp:txXfrm>
        <a:off x="28100" y="3270079"/>
        <a:ext cx="10550840" cy="519439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7E0422-6B11-47B5-A429-BCD18586F0F9}">
      <dsp:nvSpPr>
        <dsp:cNvPr id="0" name=""/>
        <dsp:cNvSpPr/>
      </dsp:nvSpPr>
      <dsp:spPr>
        <a:xfrm>
          <a:off x="11116" y="102337"/>
          <a:ext cx="3456339" cy="10369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128" tIns="273128" rIns="273128" bIns="273128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Describe</a:t>
          </a:r>
        </a:p>
      </dsp:txBody>
      <dsp:txXfrm>
        <a:off x="11116" y="102337"/>
        <a:ext cx="3456339" cy="1036901"/>
      </dsp:txXfrm>
    </dsp:sp>
    <dsp:sp modelId="{08B082DF-F438-4418-99AB-7C6FD08F3C76}">
      <dsp:nvSpPr>
        <dsp:cNvPr id="0" name=""/>
        <dsp:cNvSpPr/>
      </dsp:nvSpPr>
      <dsp:spPr>
        <a:xfrm>
          <a:off x="11116" y="1139239"/>
          <a:ext cx="3456339" cy="323898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1410" tIns="341410" rIns="341410" bIns="34141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Describe the four UMMM dimensions accurately.</a:t>
          </a:r>
        </a:p>
      </dsp:txBody>
      <dsp:txXfrm>
        <a:off x="11116" y="1139239"/>
        <a:ext cx="3456339" cy="3238982"/>
      </dsp:txXfrm>
    </dsp:sp>
    <dsp:sp modelId="{54FB99E2-AFBB-4CFD-AC85-349DAA6E5664}">
      <dsp:nvSpPr>
        <dsp:cNvPr id="0" name=""/>
        <dsp:cNvSpPr/>
      </dsp:nvSpPr>
      <dsp:spPr>
        <a:xfrm>
          <a:off x="3575350" y="102337"/>
          <a:ext cx="3456339" cy="10369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128" tIns="273128" rIns="273128" bIns="273128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Apply</a:t>
          </a:r>
        </a:p>
      </dsp:txBody>
      <dsp:txXfrm>
        <a:off x="3575350" y="102337"/>
        <a:ext cx="3456339" cy="1036901"/>
      </dsp:txXfrm>
    </dsp:sp>
    <dsp:sp modelId="{0A075523-87DE-4E1B-A47A-01B7A830D585}">
      <dsp:nvSpPr>
        <dsp:cNvPr id="0" name=""/>
        <dsp:cNvSpPr/>
      </dsp:nvSpPr>
      <dsp:spPr>
        <a:xfrm>
          <a:off x="3575350" y="1139239"/>
          <a:ext cx="3456339" cy="323898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1410" tIns="341410" rIns="341410" bIns="34141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Apply UMMM as a leadership-analysis framework while distinguishing normative theory from validated psychometrics.</a:t>
          </a:r>
        </a:p>
      </dsp:txBody>
      <dsp:txXfrm>
        <a:off x="3575350" y="1139239"/>
        <a:ext cx="3456339" cy="3238982"/>
      </dsp:txXfrm>
    </dsp:sp>
    <dsp:sp modelId="{C6E17127-3846-4BE9-820E-E48873A420C7}">
      <dsp:nvSpPr>
        <dsp:cNvPr id="0" name=""/>
        <dsp:cNvSpPr/>
      </dsp:nvSpPr>
      <dsp:spPr>
        <a:xfrm>
          <a:off x="7139584" y="102337"/>
          <a:ext cx="3456339" cy="10369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128" tIns="273128" rIns="273128" bIns="273128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Connect</a:t>
          </a:r>
        </a:p>
      </dsp:txBody>
      <dsp:txXfrm>
        <a:off x="7139584" y="102337"/>
        <a:ext cx="3456339" cy="1036901"/>
      </dsp:txXfrm>
    </dsp:sp>
    <dsp:sp modelId="{3100CF19-AD61-4BC4-8CD5-079D7CD2D435}">
      <dsp:nvSpPr>
        <dsp:cNvPr id="0" name=""/>
        <dsp:cNvSpPr/>
      </dsp:nvSpPr>
      <dsp:spPr>
        <a:xfrm>
          <a:off x="7139584" y="1139239"/>
          <a:ext cx="3456339" cy="323898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1410" tIns="341410" rIns="341410" bIns="34141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Connect the module to a real African leadership or institutional challenge.</a:t>
          </a:r>
        </a:p>
      </dsp:txBody>
      <dsp:txXfrm>
        <a:off x="7139584" y="1139239"/>
        <a:ext cx="3456339" cy="3238982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996396-148A-4226-B9B8-94A45793D731}">
      <dsp:nvSpPr>
        <dsp:cNvPr id="0" name=""/>
        <dsp:cNvSpPr/>
      </dsp:nvSpPr>
      <dsp:spPr>
        <a:xfrm>
          <a:off x="227837" y="515516"/>
          <a:ext cx="1343916" cy="134391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46F19C-7FBB-4BCA-AFC7-DAB3DD5DC651}">
      <dsp:nvSpPr>
        <dsp:cNvPr id="0" name=""/>
        <dsp:cNvSpPr/>
      </dsp:nvSpPr>
      <dsp:spPr>
        <a:xfrm>
          <a:off x="510059" y="797738"/>
          <a:ext cx="779471" cy="7794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68CFCD-BD29-4D99-BDDD-D48F0F2AC6A0}">
      <dsp:nvSpPr>
        <dsp:cNvPr id="0" name=""/>
        <dsp:cNvSpPr/>
      </dsp:nvSpPr>
      <dsp:spPr>
        <a:xfrm>
          <a:off x="1859735" y="515516"/>
          <a:ext cx="3167802" cy="1343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UMMM Diagnostic Workshop: Analyze a leader or institution across the four dimensions.</a:t>
          </a:r>
        </a:p>
      </dsp:txBody>
      <dsp:txXfrm>
        <a:off x="1859735" y="515516"/>
        <a:ext cx="3167802" cy="1343916"/>
      </dsp:txXfrm>
    </dsp:sp>
    <dsp:sp modelId="{DBBDCC2A-4127-4692-BBA8-9EEE11000B39}">
      <dsp:nvSpPr>
        <dsp:cNvPr id="0" name=""/>
        <dsp:cNvSpPr/>
      </dsp:nvSpPr>
      <dsp:spPr>
        <a:xfrm>
          <a:off x="5579502" y="515516"/>
          <a:ext cx="1343916" cy="134391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06757C-79F2-4483-989A-0219389D8752}">
      <dsp:nvSpPr>
        <dsp:cNvPr id="0" name=""/>
        <dsp:cNvSpPr/>
      </dsp:nvSpPr>
      <dsp:spPr>
        <a:xfrm>
          <a:off x="5861725" y="797738"/>
          <a:ext cx="779471" cy="7794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25813E-39A3-4FDA-8F9A-369A37370465}">
      <dsp:nvSpPr>
        <dsp:cNvPr id="0" name=""/>
        <dsp:cNvSpPr/>
      </dsp:nvSpPr>
      <dsp:spPr>
        <a:xfrm>
          <a:off x="7211400" y="515516"/>
          <a:ext cx="3167802" cy="1343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Require evidence: separate observed facts from interpretation.</a:t>
          </a:r>
        </a:p>
      </dsp:txBody>
      <dsp:txXfrm>
        <a:off x="7211400" y="515516"/>
        <a:ext cx="3167802" cy="1343916"/>
      </dsp:txXfrm>
    </dsp:sp>
    <dsp:sp modelId="{0C407E76-98BE-4219-BEE8-04DFC64400EB}">
      <dsp:nvSpPr>
        <dsp:cNvPr id="0" name=""/>
        <dsp:cNvSpPr/>
      </dsp:nvSpPr>
      <dsp:spPr>
        <a:xfrm>
          <a:off x="227837" y="2621127"/>
          <a:ext cx="1343916" cy="134391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208630-433C-49D2-A5F4-E56B6398F04F}">
      <dsp:nvSpPr>
        <dsp:cNvPr id="0" name=""/>
        <dsp:cNvSpPr/>
      </dsp:nvSpPr>
      <dsp:spPr>
        <a:xfrm>
          <a:off x="510059" y="2903349"/>
          <a:ext cx="779471" cy="7794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F6D3A2-1170-4A39-AE03-4676AFA2F607}">
      <dsp:nvSpPr>
        <dsp:cNvPr id="0" name=""/>
        <dsp:cNvSpPr/>
      </dsp:nvSpPr>
      <dsp:spPr>
        <a:xfrm>
          <a:off x="1859735" y="2621127"/>
          <a:ext cx="3167802" cy="1343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Require counter-argument: what alternative explanation could account for the same problem?</a:t>
          </a:r>
        </a:p>
      </dsp:txBody>
      <dsp:txXfrm>
        <a:off x="1859735" y="2621127"/>
        <a:ext cx="3167802" cy="1343916"/>
      </dsp:txXfrm>
    </dsp:sp>
    <dsp:sp modelId="{80CC50D7-D06D-47B9-8DEC-EF5202882801}">
      <dsp:nvSpPr>
        <dsp:cNvPr id="0" name=""/>
        <dsp:cNvSpPr/>
      </dsp:nvSpPr>
      <dsp:spPr>
        <a:xfrm>
          <a:off x="5579502" y="2621127"/>
          <a:ext cx="1343916" cy="134391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6FE424-459E-4283-BE21-CC4463548776}">
      <dsp:nvSpPr>
        <dsp:cNvPr id="0" name=""/>
        <dsp:cNvSpPr/>
      </dsp:nvSpPr>
      <dsp:spPr>
        <a:xfrm>
          <a:off x="5861725" y="2903349"/>
          <a:ext cx="779471" cy="7794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5B32B6-3B59-4DE3-A157-F2A532ED3B74}">
      <dsp:nvSpPr>
        <dsp:cNvPr id="0" name=""/>
        <dsp:cNvSpPr/>
      </dsp:nvSpPr>
      <dsp:spPr>
        <a:xfrm>
          <a:off x="7211400" y="2621127"/>
          <a:ext cx="3167802" cy="1343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End with one institutional change and one leadership/mindset change.</a:t>
          </a:r>
        </a:p>
      </dsp:txBody>
      <dsp:txXfrm>
        <a:off x="7211400" y="2621127"/>
        <a:ext cx="3167802" cy="1343916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F83576-971D-441E-B2BF-608265081377}">
      <dsp:nvSpPr>
        <dsp:cNvPr id="0" name=""/>
        <dsp:cNvSpPr/>
      </dsp:nvSpPr>
      <dsp:spPr>
        <a:xfrm>
          <a:off x="0" y="1859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56AA57-FE2D-4422-A288-03BA8AE2ACD9}">
      <dsp:nvSpPr>
        <dsp:cNvPr id="0" name=""/>
        <dsp:cNvSpPr/>
      </dsp:nvSpPr>
      <dsp:spPr>
        <a:xfrm>
          <a:off x="285104" y="213920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0A43EA-6D8D-492C-9C67-16F8F057F2E4}">
      <dsp:nvSpPr>
        <dsp:cNvPr id="0" name=""/>
        <dsp:cNvSpPr/>
      </dsp:nvSpPr>
      <dsp:spPr>
        <a:xfrm>
          <a:off x="1088579" y="1859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Where does the central argument of Module 4 illuminate leadership practice—and where might it oversimplify?</a:t>
          </a:r>
        </a:p>
      </dsp:txBody>
      <dsp:txXfrm>
        <a:off x="1088579" y="1859"/>
        <a:ext cx="9518460" cy="942492"/>
      </dsp:txXfrm>
    </dsp:sp>
    <dsp:sp modelId="{FF27FCC3-7567-4366-B9A8-B632335F472B}">
      <dsp:nvSpPr>
        <dsp:cNvPr id="0" name=""/>
        <dsp:cNvSpPr/>
      </dsp:nvSpPr>
      <dsp:spPr>
        <a:xfrm>
          <a:off x="0" y="1179975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08DC7E-7D7E-4FEA-B181-B75CED3B51FA}">
      <dsp:nvSpPr>
        <dsp:cNvPr id="0" name=""/>
        <dsp:cNvSpPr/>
      </dsp:nvSpPr>
      <dsp:spPr>
        <a:xfrm>
          <a:off x="285104" y="1392036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39258E-D182-4416-B9A0-7EE178051540}">
      <dsp:nvSpPr>
        <dsp:cNvPr id="0" name=""/>
        <dsp:cNvSpPr/>
      </dsp:nvSpPr>
      <dsp:spPr>
        <a:xfrm>
          <a:off x="1088579" y="1179975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How should leaders balance communal obligation with impartial justice?</a:t>
          </a:r>
        </a:p>
      </dsp:txBody>
      <dsp:txXfrm>
        <a:off x="1088579" y="1179975"/>
        <a:ext cx="9518460" cy="942492"/>
      </dsp:txXfrm>
    </dsp:sp>
    <dsp:sp modelId="{47C234B8-EC41-4C37-A974-ECD03ED2AA96}">
      <dsp:nvSpPr>
        <dsp:cNvPr id="0" name=""/>
        <dsp:cNvSpPr/>
      </dsp:nvSpPr>
      <dsp:spPr>
        <a:xfrm>
          <a:off x="0" y="2358091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784BC8-BEB9-49A6-8A2F-F9B6909267B3}">
      <dsp:nvSpPr>
        <dsp:cNvPr id="0" name=""/>
        <dsp:cNvSpPr/>
      </dsp:nvSpPr>
      <dsp:spPr>
        <a:xfrm>
          <a:off x="285104" y="2570152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E0F5B4-4206-4E0A-91F0-963524FD1C1A}">
      <dsp:nvSpPr>
        <dsp:cNvPr id="0" name=""/>
        <dsp:cNvSpPr/>
      </dsp:nvSpPr>
      <dsp:spPr>
        <a:xfrm>
          <a:off x="1088579" y="2358091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Which part of the problem is within leadership agency, and which requires structural reform?</a:t>
          </a:r>
        </a:p>
      </dsp:txBody>
      <dsp:txXfrm>
        <a:off x="1088579" y="2358091"/>
        <a:ext cx="9518460" cy="942492"/>
      </dsp:txXfrm>
    </dsp:sp>
    <dsp:sp modelId="{11CC7F5B-D1F4-47A4-8616-3E699B60A57A}">
      <dsp:nvSpPr>
        <dsp:cNvPr id="0" name=""/>
        <dsp:cNvSpPr/>
      </dsp:nvSpPr>
      <dsp:spPr>
        <a:xfrm>
          <a:off x="0" y="3536207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532B0A-9C47-4B06-85AE-3FE9313C1C95}">
      <dsp:nvSpPr>
        <dsp:cNvPr id="0" name=""/>
        <dsp:cNvSpPr/>
      </dsp:nvSpPr>
      <dsp:spPr>
        <a:xfrm>
          <a:off x="285104" y="3748268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BA4D6F-7CF6-4A30-8102-00F258D80A96}">
      <dsp:nvSpPr>
        <dsp:cNvPr id="0" name=""/>
        <dsp:cNvSpPr/>
      </dsp:nvSpPr>
      <dsp:spPr>
        <a:xfrm>
          <a:off x="1088579" y="3536207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What would success look like in five years, and what evidence would demonstrate it?</a:t>
          </a:r>
        </a:p>
      </dsp:txBody>
      <dsp:txXfrm>
        <a:off x="1088579" y="3536207"/>
        <a:ext cx="9518460" cy="942492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1735C5-A2E1-405A-A3DE-96BA54691FCF}">
      <dsp:nvSpPr>
        <dsp:cNvPr id="0" name=""/>
        <dsp:cNvSpPr/>
      </dsp:nvSpPr>
      <dsp:spPr>
        <a:xfrm>
          <a:off x="0" y="531494"/>
          <a:ext cx="10607040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Core reading: Chs. 5, 15</a:t>
          </a:r>
        </a:p>
      </dsp:txBody>
      <dsp:txXfrm>
        <a:off x="30442" y="561936"/>
        <a:ext cx="10546156" cy="562726"/>
      </dsp:txXfrm>
    </dsp:sp>
    <dsp:sp modelId="{A83BE0AA-8088-4711-A8DB-D70FE5C36F48}">
      <dsp:nvSpPr>
        <dsp:cNvPr id="0" name=""/>
        <dsp:cNvSpPr/>
      </dsp:nvSpPr>
      <dsp:spPr>
        <a:xfrm>
          <a:off x="0" y="1229984"/>
          <a:ext cx="10607040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Ubuntu and relational identity: “a person is a person through other persons”</a:t>
          </a:r>
        </a:p>
      </dsp:txBody>
      <dsp:txXfrm>
        <a:off x="30442" y="1260426"/>
        <a:ext cx="10546156" cy="562726"/>
      </dsp:txXfrm>
    </dsp:sp>
    <dsp:sp modelId="{A8EF3C39-C4EA-4A71-A995-921764E3D498}">
      <dsp:nvSpPr>
        <dsp:cNvPr id="0" name=""/>
        <dsp:cNvSpPr/>
      </dsp:nvSpPr>
      <dsp:spPr>
        <a:xfrm>
          <a:off x="0" y="1928474"/>
          <a:ext cx="10607040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Empathy, cooperation, belonging and communal well-being</a:t>
          </a:r>
        </a:p>
      </dsp:txBody>
      <dsp:txXfrm>
        <a:off x="30442" y="1958916"/>
        <a:ext cx="10546156" cy="562726"/>
      </dsp:txXfrm>
    </dsp:sp>
    <dsp:sp modelId="{F1DE1EF1-C19A-43CE-963E-1764C72E825E}">
      <dsp:nvSpPr>
        <dsp:cNvPr id="0" name=""/>
        <dsp:cNvSpPr/>
      </dsp:nvSpPr>
      <dsp:spPr>
        <a:xfrm>
          <a:off x="0" y="2626965"/>
          <a:ext cx="10607040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Stakeholder inclusion, social trust and collective problem-solving</a:t>
          </a:r>
        </a:p>
      </dsp:txBody>
      <dsp:txXfrm>
        <a:off x="30442" y="2657407"/>
        <a:ext cx="10546156" cy="562726"/>
      </dsp:txXfrm>
    </dsp:sp>
    <dsp:sp modelId="{20E987CA-9E63-434D-BB72-459AE1EDB674}">
      <dsp:nvSpPr>
        <dsp:cNvPr id="0" name=""/>
        <dsp:cNvSpPr/>
      </dsp:nvSpPr>
      <dsp:spPr>
        <a:xfrm>
          <a:off x="0" y="3325455"/>
          <a:ext cx="10607040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The risk of loyalty without ethical anchoring: the Loyal Conformist problem</a:t>
          </a:r>
        </a:p>
      </dsp:txBody>
      <dsp:txXfrm>
        <a:off x="30442" y="3355897"/>
        <a:ext cx="10546156" cy="562726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74BCA2-51B6-4229-8F6C-17C1CFFC1E76}">
      <dsp:nvSpPr>
        <dsp:cNvPr id="0" name=""/>
        <dsp:cNvSpPr/>
      </dsp:nvSpPr>
      <dsp:spPr>
        <a:xfrm>
          <a:off x="2121408" y="1400"/>
          <a:ext cx="8485632" cy="14351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4645" tIns="364536" rIns="164645" bIns="364536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Use relational identity to improve stakeholder leadership.</a:t>
          </a:r>
        </a:p>
      </dsp:txBody>
      <dsp:txXfrm>
        <a:off x="2121408" y="1400"/>
        <a:ext cx="8485632" cy="1435179"/>
      </dsp:txXfrm>
    </dsp:sp>
    <dsp:sp modelId="{D184E1DD-A0DF-4624-ABB6-7BC10D0A46B2}">
      <dsp:nvSpPr>
        <dsp:cNvPr id="0" name=""/>
        <dsp:cNvSpPr/>
      </dsp:nvSpPr>
      <dsp:spPr>
        <a:xfrm>
          <a:off x="0" y="1400"/>
          <a:ext cx="2121408" cy="143517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258" tIns="141764" rIns="112258" bIns="141764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Use</a:t>
          </a:r>
        </a:p>
      </dsp:txBody>
      <dsp:txXfrm>
        <a:off x="0" y="1400"/>
        <a:ext cx="2121408" cy="1435179"/>
      </dsp:txXfrm>
    </dsp:sp>
    <dsp:sp modelId="{D4C7D933-179B-4278-A676-55EA9D986D35}">
      <dsp:nvSpPr>
        <dsp:cNvPr id="0" name=""/>
        <dsp:cNvSpPr/>
      </dsp:nvSpPr>
      <dsp:spPr>
        <a:xfrm>
          <a:off x="2121408" y="1522690"/>
          <a:ext cx="8485632" cy="14351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4645" tIns="364536" rIns="164645" bIns="364536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Distinguish constructive solidarity from blind loyalty and exclusion.</a:t>
          </a:r>
        </a:p>
      </dsp:txBody>
      <dsp:txXfrm>
        <a:off x="2121408" y="1522690"/>
        <a:ext cx="8485632" cy="1435179"/>
      </dsp:txXfrm>
    </dsp:sp>
    <dsp:sp modelId="{40C9F913-B7BC-43BB-994B-E5295DC6ACB6}">
      <dsp:nvSpPr>
        <dsp:cNvPr id="0" name=""/>
        <dsp:cNvSpPr/>
      </dsp:nvSpPr>
      <dsp:spPr>
        <a:xfrm>
          <a:off x="0" y="1522690"/>
          <a:ext cx="2121408" cy="143517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258" tIns="141764" rIns="112258" bIns="141764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Distinguish</a:t>
          </a:r>
        </a:p>
      </dsp:txBody>
      <dsp:txXfrm>
        <a:off x="0" y="1522690"/>
        <a:ext cx="2121408" cy="1435179"/>
      </dsp:txXfrm>
    </dsp:sp>
    <dsp:sp modelId="{D2028607-C19D-4786-A757-9C8822EFE763}">
      <dsp:nvSpPr>
        <dsp:cNvPr id="0" name=""/>
        <dsp:cNvSpPr/>
      </dsp:nvSpPr>
      <dsp:spPr>
        <a:xfrm>
          <a:off x="2121408" y="3043980"/>
          <a:ext cx="8485632" cy="14351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4645" tIns="364536" rIns="164645" bIns="364536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Connect the module to a real African leadership or institutional challenge.</a:t>
          </a:r>
        </a:p>
      </dsp:txBody>
      <dsp:txXfrm>
        <a:off x="2121408" y="3043980"/>
        <a:ext cx="8485632" cy="1435179"/>
      </dsp:txXfrm>
    </dsp:sp>
    <dsp:sp modelId="{B1C24AD4-C649-4EC1-AEF3-B68A0D050CAC}">
      <dsp:nvSpPr>
        <dsp:cNvPr id="0" name=""/>
        <dsp:cNvSpPr/>
      </dsp:nvSpPr>
      <dsp:spPr>
        <a:xfrm>
          <a:off x="0" y="3043980"/>
          <a:ext cx="2121408" cy="143517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258" tIns="141764" rIns="112258" bIns="141764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Connect</a:t>
          </a:r>
        </a:p>
      </dsp:txBody>
      <dsp:txXfrm>
        <a:off x="0" y="3043980"/>
        <a:ext cx="2121408" cy="143517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459B31-11CC-4807-B8D8-47502F35B28E}">
      <dsp:nvSpPr>
        <dsp:cNvPr id="0" name=""/>
        <dsp:cNvSpPr/>
      </dsp:nvSpPr>
      <dsp:spPr>
        <a:xfrm>
          <a:off x="0" y="3500"/>
          <a:ext cx="10607040" cy="74559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ECE4B1-4F20-4BD0-8C9A-F88F92E7BAA3}">
      <dsp:nvSpPr>
        <dsp:cNvPr id="0" name=""/>
        <dsp:cNvSpPr/>
      </dsp:nvSpPr>
      <dsp:spPr>
        <a:xfrm>
          <a:off x="225541" y="171258"/>
          <a:ext cx="410076" cy="4100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282252-4912-4690-91D0-5BF553297BD0}">
      <dsp:nvSpPr>
        <dsp:cNvPr id="0" name=""/>
        <dsp:cNvSpPr/>
      </dsp:nvSpPr>
      <dsp:spPr>
        <a:xfrm>
          <a:off x="861160" y="3500"/>
          <a:ext cx="9745879" cy="745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909" tIns="78909" rIns="78909" bIns="78909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Core reading: Chs. 1–2</a:t>
          </a:r>
        </a:p>
      </dsp:txBody>
      <dsp:txXfrm>
        <a:off x="861160" y="3500"/>
        <a:ext cx="9745879" cy="745593"/>
      </dsp:txXfrm>
    </dsp:sp>
    <dsp:sp modelId="{77A7C931-AF3A-48AB-9DA9-6B12C92BB97E}">
      <dsp:nvSpPr>
        <dsp:cNvPr id="0" name=""/>
        <dsp:cNvSpPr/>
      </dsp:nvSpPr>
      <dsp:spPr>
        <a:xfrm>
          <a:off x="0" y="935491"/>
          <a:ext cx="10607040" cy="74559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CFBBF0-BBBF-4AA1-9DDA-9C4E92C7ACD3}">
      <dsp:nvSpPr>
        <dsp:cNvPr id="0" name=""/>
        <dsp:cNvSpPr/>
      </dsp:nvSpPr>
      <dsp:spPr>
        <a:xfrm>
          <a:off x="225541" y="1103250"/>
          <a:ext cx="410076" cy="4100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0282F0-E274-4564-BBBD-F717D0C1B68A}">
      <dsp:nvSpPr>
        <dsp:cNvPr id="0" name=""/>
        <dsp:cNvSpPr/>
      </dsp:nvSpPr>
      <dsp:spPr>
        <a:xfrm>
          <a:off x="861160" y="935491"/>
          <a:ext cx="9745879" cy="745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909" tIns="78909" rIns="78909" bIns="78909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Leadership as a developmental force, not merely a position of authority</a:t>
          </a:r>
        </a:p>
      </dsp:txBody>
      <dsp:txXfrm>
        <a:off x="861160" y="935491"/>
        <a:ext cx="9745879" cy="745593"/>
      </dsp:txXfrm>
    </dsp:sp>
    <dsp:sp modelId="{7FF188F9-6758-467C-848F-7FDBE6745094}">
      <dsp:nvSpPr>
        <dsp:cNvPr id="0" name=""/>
        <dsp:cNvSpPr/>
      </dsp:nvSpPr>
      <dsp:spPr>
        <a:xfrm>
          <a:off x="0" y="1867483"/>
          <a:ext cx="10607040" cy="74559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958383-95C2-4F1D-A635-30137C357E74}">
      <dsp:nvSpPr>
        <dsp:cNvPr id="0" name=""/>
        <dsp:cNvSpPr/>
      </dsp:nvSpPr>
      <dsp:spPr>
        <a:xfrm>
          <a:off x="225541" y="2035241"/>
          <a:ext cx="410076" cy="4100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26A847-79C4-4768-869A-D93B63303FB8}">
      <dsp:nvSpPr>
        <dsp:cNvPr id="0" name=""/>
        <dsp:cNvSpPr/>
      </dsp:nvSpPr>
      <dsp:spPr>
        <a:xfrm>
          <a:off x="861160" y="1867483"/>
          <a:ext cx="9745879" cy="745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909" tIns="78909" rIns="78909" bIns="78909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Mindset as the invisible architecture beneath institutions and development trajectories</a:t>
          </a:r>
        </a:p>
      </dsp:txBody>
      <dsp:txXfrm>
        <a:off x="861160" y="1867483"/>
        <a:ext cx="9745879" cy="745593"/>
      </dsp:txXfrm>
    </dsp:sp>
    <dsp:sp modelId="{4108D94E-1F41-4671-8981-0BE2E78C6E87}">
      <dsp:nvSpPr>
        <dsp:cNvPr id="0" name=""/>
        <dsp:cNvSpPr/>
      </dsp:nvSpPr>
      <dsp:spPr>
        <a:xfrm>
          <a:off x="0" y="2799474"/>
          <a:ext cx="10607040" cy="74559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26732F-C1B3-4873-932B-797DC67D908E}">
      <dsp:nvSpPr>
        <dsp:cNvPr id="0" name=""/>
        <dsp:cNvSpPr/>
      </dsp:nvSpPr>
      <dsp:spPr>
        <a:xfrm>
          <a:off x="225541" y="2967233"/>
          <a:ext cx="410076" cy="4100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8383F0-9C6A-41AD-AC94-C586874FEC59}">
      <dsp:nvSpPr>
        <dsp:cNvPr id="0" name=""/>
        <dsp:cNvSpPr/>
      </dsp:nvSpPr>
      <dsp:spPr>
        <a:xfrm>
          <a:off x="861160" y="2799474"/>
          <a:ext cx="9745879" cy="745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909" tIns="78909" rIns="78909" bIns="78909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From the individualistic “I” orientation to a collective “We” orientation</a:t>
          </a:r>
        </a:p>
      </dsp:txBody>
      <dsp:txXfrm>
        <a:off x="861160" y="2799474"/>
        <a:ext cx="9745879" cy="745593"/>
      </dsp:txXfrm>
    </dsp:sp>
    <dsp:sp modelId="{99812B05-F968-4027-AC1E-EC92BE522E22}">
      <dsp:nvSpPr>
        <dsp:cNvPr id="0" name=""/>
        <dsp:cNvSpPr/>
      </dsp:nvSpPr>
      <dsp:spPr>
        <a:xfrm>
          <a:off x="0" y="3731466"/>
          <a:ext cx="10607040" cy="74559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0AFC40-897D-499C-9F75-9BC070BD8402}">
      <dsp:nvSpPr>
        <dsp:cNvPr id="0" name=""/>
        <dsp:cNvSpPr/>
      </dsp:nvSpPr>
      <dsp:spPr>
        <a:xfrm>
          <a:off x="225541" y="3899224"/>
          <a:ext cx="410076" cy="4100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D5DB43-C375-4AFD-A00D-694151298195}">
      <dsp:nvSpPr>
        <dsp:cNvPr id="0" name=""/>
        <dsp:cNvSpPr/>
      </dsp:nvSpPr>
      <dsp:spPr>
        <a:xfrm>
          <a:off x="861160" y="3731466"/>
          <a:ext cx="9745879" cy="745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909" tIns="78909" rIns="78909" bIns="78909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Why technical reforms can fail when ethical-relational consciousness is weak</a:t>
          </a:r>
        </a:p>
      </dsp:txBody>
      <dsp:txXfrm>
        <a:off x="861160" y="3731466"/>
        <a:ext cx="9745879" cy="745593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C0E989-0C7B-4181-A5E8-79F1269AD0EF}">
      <dsp:nvSpPr>
        <dsp:cNvPr id="0" name=""/>
        <dsp:cNvSpPr/>
      </dsp:nvSpPr>
      <dsp:spPr>
        <a:xfrm>
          <a:off x="227837" y="515516"/>
          <a:ext cx="1343916" cy="134391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FFF934-B90A-49B5-BA7B-7B6D32D0A8F6}">
      <dsp:nvSpPr>
        <dsp:cNvPr id="0" name=""/>
        <dsp:cNvSpPr/>
      </dsp:nvSpPr>
      <dsp:spPr>
        <a:xfrm>
          <a:off x="510059" y="797738"/>
          <a:ext cx="779471" cy="7794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E32643-6A92-41A7-82AD-36BCD33DAEC2}">
      <dsp:nvSpPr>
        <dsp:cNvPr id="0" name=""/>
        <dsp:cNvSpPr/>
      </dsp:nvSpPr>
      <dsp:spPr>
        <a:xfrm>
          <a:off x="1859735" y="515516"/>
          <a:ext cx="3167802" cy="1343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Stakeholder Exercise: Redesign a contested decision using relational leadership.</a:t>
          </a:r>
        </a:p>
      </dsp:txBody>
      <dsp:txXfrm>
        <a:off x="1859735" y="515516"/>
        <a:ext cx="3167802" cy="1343916"/>
      </dsp:txXfrm>
    </dsp:sp>
    <dsp:sp modelId="{E195ACB0-E262-4C91-8A2C-09E9A946D401}">
      <dsp:nvSpPr>
        <dsp:cNvPr id="0" name=""/>
        <dsp:cNvSpPr/>
      </dsp:nvSpPr>
      <dsp:spPr>
        <a:xfrm>
          <a:off x="5579502" y="515516"/>
          <a:ext cx="1343916" cy="134391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216884-D2F7-421B-A1EB-3F98876F6289}">
      <dsp:nvSpPr>
        <dsp:cNvPr id="0" name=""/>
        <dsp:cNvSpPr/>
      </dsp:nvSpPr>
      <dsp:spPr>
        <a:xfrm>
          <a:off x="5861725" y="797738"/>
          <a:ext cx="779471" cy="7794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7019A6-0940-4CDB-9DB0-03E278258DA6}">
      <dsp:nvSpPr>
        <dsp:cNvPr id="0" name=""/>
        <dsp:cNvSpPr/>
      </dsp:nvSpPr>
      <dsp:spPr>
        <a:xfrm>
          <a:off x="7211400" y="515516"/>
          <a:ext cx="3167802" cy="1343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Require evidence: separate observed facts from interpretation.</a:t>
          </a:r>
        </a:p>
      </dsp:txBody>
      <dsp:txXfrm>
        <a:off x="7211400" y="515516"/>
        <a:ext cx="3167802" cy="1343916"/>
      </dsp:txXfrm>
    </dsp:sp>
    <dsp:sp modelId="{3E602A21-D9BD-4312-8269-C4AD7EA75F48}">
      <dsp:nvSpPr>
        <dsp:cNvPr id="0" name=""/>
        <dsp:cNvSpPr/>
      </dsp:nvSpPr>
      <dsp:spPr>
        <a:xfrm>
          <a:off x="227837" y="2621127"/>
          <a:ext cx="1343916" cy="134391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6E5E42-B287-4979-9E72-BA3909574ABC}">
      <dsp:nvSpPr>
        <dsp:cNvPr id="0" name=""/>
        <dsp:cNvSpPr/>
      </dsp:nvSpPr>
      <dsp:spPr>
        <a:xfrm>
          <a:off x="510059" y="2903349"/>
          <a:ext cx="779471" cy="7794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C22DE8-82BB-477A-82EB-CDED7C9C3DF9}">
      <dsp:nvSpPr>
        <dsp:cNvPr id="0" name=""/>
        <dsp:cNvSpPr/>
      </dsp:nvSpPr>
      <dsp:spPr>
        <a:xfrm>
          <a:off x="1859735" y="2621127"/>
          <a:ext cx="3167802" cy="1343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Require counter-argument: what alternative explanation could account for the same problem?</a:t>
          </a:r>
        </a:p>
      </dsp:txBody>
      <dsp:txXfrm>
        <a:off x="1859735" y="2621127"/>
        <a:ext cx="3167802" cy="1343916"/>
      </dsp:txXfrm>
    </dsp:sp>
    <dsp:sp modelId="{B21202DD-4A6A-4F2C-857C-74395E616E37}">
      <dsp:nvSpPr>
        <dsp:cNvPr id="0" name=""/>
        <dsp:cNvSpPr/>
      </dsp:nvSpPr>
      <dsp:spPr>
        <a:xfrm>
          <a:off x="5579502" y="2621127"/>
          <a:ext cx="1343916" cy="134391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56FE92-B281-4615-8281-6C4EA0521C6B}">
      <dsp:nvSpPr>
        <dsp:cNvPr id="0" name=""/>
        <dsp:cNvSpPr/>
      </dsp:nvSpPr>
      <dsp:spPr>
        <a:xfrm>
          <a:off x="5861725" y="2903349"/>
          <a:ext cx="779471" cy="7794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6F83F8-3778-4BCB-9A7A-655634F0AD72}">
      <dsp:nvSpPr>
        <dsp:cNvPr id="0" name=""/>
        <dsp:cNvSpPr/>
      </dsp:nvSpPr>
      <dsp:spPr>
        <a:xfrm>
          <a:off x="7211400" y="2621127"/>
          <a:ext cx="3167802" cy="1343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End with one institutional change and one leadership/mindset change.</a:t>
          </a:r>
        </a:p>
      </dsp:txBody>
      <dsp:txXfrm>
        <a:off x="7211400" y="2621127"/>
        <a:ext cx="3167802" cy="1343916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18E0FB-2839-4919-9159-11CDA2E65EB4}">
      <dsp:nvSpPr>
        <dsp:cNvPr id="0" name=""/>
        <dsp:cNvSpPr/>
      </dsp:nvSpPr>
      <dsp:spPr>
        <a:xfrm>
          <a:off x="0" y="1859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069334-0F3F-47BF-938C-65C3F2785CD6}">
      <dsp:nvSpPr>
        <dsp:cNvPr id="0" name=""/>
        <dsp:cNvSpPr/>
      </dsp:nvSpPr>
      <dsp:spPr>
        <a:xfrm>
          <a:off x="285104" y="213920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CD31D5-CE86-476F-B92C-DAF715B14C16}">
      <dsp:nvSpPr>
        <dsp:cNvPr id="0" name=""/>
        <dsp:cNvSpPr/>
      </dsp:nvSpPr>
      <dsp:spPr>
        <a:xfrm>
          <a:off x="1088579" y="1859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Where does the central argument of Module 5 illuminate leadership practice—and where might it oversimplify?</a:t>
          </a:r>
        </a:p>
      </dsp:txBody>
      <dsp:txXfrm>
        <a:off x="1088579" y="1859"/>
        <a:ext cx="9518460" cy="942492"/>
      </dsp:txXfrm>
    </dsp:sp>
    <dsp:sp modelId="{9067144A-F1C1-4414-B535-3C95C8680686}">
      <dsp:nvSpPr>
        <dsp:cNvPr id="0" name=""/>
        <dsp:cNvSpPr/>
      </dsp:nvSpPr>
      <dsp:spPr>
        <a:xfrm>
          <a:off x="0" y="1179975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C1247B-8459-44CE-A743-9FAD9EB31A76}">
      <dsp:nvSpPr>
        <dsp:cNvPr id="0" name=""/>
        <dsp:cNvSpPr/>
      </dsp:nvSpPr>
      <dsp:spPr>
        <a:xfrm>
          <a:off x="285104" y="1392036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6C1576-8F96-43BB-9554-A21234382EB2}">
      <dsp:nvSpPr>
        <dsp:cNvPr id="0" name=""/>
        <dsp:cNvSpPr/>
      </dsp:nvSpPr>
      <dsp:spPr>
        <a:xfrm>
          <a:off x="1088579" y="1179975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How should leaders balance communal obligation with impartial justice?</a:t>
          </a:r>
        </a:p>
      </dsp:txBody>
      <dsp:txXfrm>
        <a:off x="1088579" y="1179975"/>
        <a:ext cx="9518460" cy="942492"/>
      </dsp:txXfrm>
    </dsp:sp>
    <dsp:sp modelId="{0375A21E-7706-453E-AB32-2D6F7A8C634B}">
      <dsp:nvSpPr>
        <dsp:cNvPr id="0" name=""/>
        <dsp:cNvSpPr/>
      </dsp:nvSpPr>
      <dsp:spPr>
        <a:xfrm>
          <a:off x="0" y="2358091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7522F4-643C-4135-B699-D7FF30AB127F}">
      <dsp:nvSpPr>
        <dsp:cNvPr id="0" name=""/>
        <dsp:cNvSpPr/>
      </dsp:nvSpPr>
      <dsp:spPr>
        <a:xfrm>
          <a:off x="285104" y="2570152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3AB58F-C9DC-483B-8CF4-8FDC196C5493}">
      <dsp:nvSpPr>
        <dsp:cNvPr id="0" name=""/>
        <dsp:cNvSpPr/>
      </dsp:nvSpPr>
      <dsp:spPr>
        <a:xfrm>
          <a:off x="1088579" y="2358091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Which part of the problem is within leadership agency, and which requires structural reform?</a:t>
          </a:r>
        </a:p>
      </dsp:txBody>
      <dsp:txXfrm>
        <a:off x="1088579" y="2358091"/>
        <a:ext cx="9518460" cy="942492"/>
      </dsp:txXfrm>
    </dsp:sp>
    <dsp:sp modelId="{8CF623A3-B848-4D47-B201-6DD8A9B041F0}">
      <dsp:nvSpPr>
        <dsp:cNvPr id="0" name=""/>
        <dsp:cNvSpPr/>
      </dsp:nvSpPr>
      <dsp:spPr>
        <a:xfrm>
          <a:off x="0" y="3536207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E8019E-54FD-4C4D-8B1D-9471F46AB918}">
      <dsp:nvSpPr>
        <dsp:cNvPr id="0" name=""/>
        <dsp:cNvSpPr/>
      </dsp:nvSpPr>
      <dsp:spPr>
        <a:xfrm>
          <a:off x="285104" y="3748268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7F52EB-B1D6-4CD2-92C6-47752C09A72F}">
      <dsp:nvSpPr>
        <dsp:cNvPr id="0" name=""/>
        <dsp:cNvSpPr/>
      </dsp:nvSpPr>
      <dsp:spPr>
        <a:xfrm>
          <a:off x="1088579" y="3536207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What would success look like in five years, and what evidence would demonstrate it?</a:t>
          </a:r>
        </a:p>
      </dsp:txBody>
      <dsp:txXfrm>
        <a:off x="1088579" y="3536207"/>
        <a:ext cx="9518460" cy="942492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F5DA72-8BD7-47EE-82FA-6648647306BF}">
      <dsp:nvSpPr>
        <dsp:cNvPr id="0" name=""/>
        <dsp:cNvSpPr/>
      </dsp:nvSpPr>
      <dsp:spPr>
        <a:xfrm>
          <a:off x="0" y="3500"/>
          <a:ext cx="10607040" cy="74559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EE2AE0-D405-42BD-886F-44A75D15398E}">
      <dsp:nvSpPr>
        <dsp:cNvPr id="0" name=""/>
        <dsp:cNvSpPr/>
      </dsp:nvSpPr>
      <dsp:spPr>
        <a:xfrm>
          <a:off x="225541" y="171258"/>
          <a:ext cx="410076" cy="4100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DC6230-A3EF-4DCC-9A5C-AB4DFEAB09C4}">
      <dsp:nvSpPr>
        <dsp:cNvPr id="0" name=""/>
        <dsp:cNvSpPr/>
      </dsp:nvSpPr>
      <dsp:spPr>
        <a:xfrm>
          <a:off x="861160" y="3500"/>
          <a:ext cx="9745879" cy="745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909" tIns="78909" rIns="78909" bIns="78909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Core reading: Chs. 13–15</a:t>
          </a:r>
        </a:p>
      </dsp:txBody>
      <dsp:txXfrm>
        <a:off x="861160" y="3500"/>
        <a:ext cx="9745879" cy="745593"/>
      </dsp:txXfrm>
    </dsp:sp>
    <dsp:sp modelId="{D33D0C17-09F4-40CD-B3FE-81B927187549}">
      <dsp:nvSpPr>
        <dsp:cNvPr id="0" name=""/>
        <dsp:cNvSpPr/>
      </dsp:nvSpPr>
      <dsp:spPr>
        <a:xfrm>
          <a:off x="0" y="935491"/>
          <a:ext cx="10607040" cy="74559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AA0BD2-9C04-4788-BC16-F5E08A7C94ED}">
      <dsp:nvSpPr>
        <dsp:cNvPr id="0" name=""/>
        <dsp:cNvSpPr/>
      </dsp:nvSpPr>
      <dsp:spPr>
        <a:xfrm>
          <a:off x="225541" y="1103250"/>
          <a:ext cx="410076" cy="4100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EA845-6A42-435A-A279-D6D2024347FB}">
      <dsp:nvSpPr>
        <dsp:cNvPr id="0" name=""/>
        <dsp:cNvSpPr/>
      </dsp:nvSpPr>
      <dsp:spPr>
        <a:xfrm>
          <a:off x="861160" y="935491"/>
          <a:ext cx="9745879" cy="745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909" tIns="78909" rIns="78909" bIns="78909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Maat as truth, justice, balance, order, harmony and ethical governance</a:t>
          </a:r>
        </a:p>
      </dsp:txBody>
      <dsp:txXfrm>
        <a:off x="861160" y="935491"/>
        <a:ext cx="9745879" cy="745593"/>
      </dsp:txXfrm>
    </dsp:sp>
    <dsp:sp modelId="{75F6F1D4-3FA4-4818-B784-86F4D3EDD228}">
      <dsp:nvSpPr>
        <dsp:cNvPr id="0" name=""/>
        <dsp:cNvSpPr/>
      </dsp:nvSpPr>
      <dsp:spPr>
        <a:xfrm>
          <a:off x="0" y="1867483"/>
          <a:ext cx="10607040" cy="74559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2EAE03-0C8F-44CD-A49B-BFA57EB72E83}">
      <dsp:nvSpPr>
        <dsp:cNvPr id="0" name=""/>
        <dsp:cNvSpPr/>
      </dsp:nvSpPr>
      <dsp:spPr>
        <a:xfrm>
          <a:off x="225541" y="2035241"/>
          <a:ext cx="410076" cy="4100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63B816-7AAB-4DC5-90E7-312619002AC8}">
      <dsp:nvSpPr>
        <dsp:cNvPr id="0" name=""/>
        <dsp:cNvSpPr/>
      </dsp:nvSpPr>
      <dsp:spPr>
        <a:xfrm>
          <a:off x="861160" y="1867483"/>
          <a:ext cx="9745879" cy="745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909" tIns="78909" rIns="78909" bIns="78909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Moral anchoring as a constraint on misuse of power</a:t>
          </a:r>
        </a:p>
      </dsp:txBody>
      <dsp:txXfrm>
        <a:off x="861160" y="1867483"/>
        <a:ext cx="9745879" cy="745593"/>
      </dsp:txXfrm>
    </dsp:sp>
    <dsp:sp modelId="{0C6F1D34-743A-4863-B1E5-B161C6D5DEBC}">
      <dsp:nvSpPr>
        <dsp:cNvPr id="0" name=""/>
        <dsp:cNvSpPr/>
      </dsp:nvSpPr>
      <dsp:spPr>
        <a:xfrm>
          <a:off x="0" y="2799474"/>
          <a:ext cx="10607040" cy="74559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DD4EEC-67C8-4D9C-99E9-A475F8877DB8}">
      <dsp:nvSpPr>
        <dsp:cNvPr id="0" name=""/>
        <dsp:cNvSpPr/>
      </dsp:nvSpPr>
      <dsp:spPr>
        <a:xfrm>
          <a:off x="225541" y="2967233"/>
          <a:ext cx="410076" cy="4100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93AE90-B833-4169-8C23-CD308AD77AFF}">
      <dsp:nvSpPr>
        <dsp:cNvPr id="0" name=""/>
        <dsp:cNvSpPr/>
      </dsp:nvSpPr>
      <dsp:spPr>
        <a:xfrm>
          <a:off x="861160" y="2799474"/>
          <a:ext cx="9745879" cy="745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909" tIns="78909" rIns="78909" bIns="78909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Transparency as both practical requirement and moral obligation</a:t>
          </a:r>
        </a:p>
      </dsp:txBody>
      <dsp:txXfrm>
        <a:off x="861160" y="2799474"/>
        <a:ext cx="9745879" cy="745593"/>
      </dsp:txXfrm>
    </dsp:sp>
    <dsp:sp modelId="{523FBCFE-BDCC-4DB6-AC2E-F4D6E91D5F92}">
      <dsp:nvSpPr>
        <dsp:cNvPr id="0" name=""/>
        <dsp:cNvSpPr/>
      </dsp:nvSpPr>
      <dsp:spPr>
        <a:xfrm>
          <a:off x="0" y="3731466"/>
          <a:ext cx="10607040" cy="74559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A4B2F7-3C49-4CDF-BACC-7CABBFD6F731}">
      <dsp:nvSpPr>
        <dsp:cNvPr id="0" name=""/>
        <dsp:cNvSpPr/>
      </dsp:nvSpPr>
      <dsp:spPr>
        <a:xfrm>
          <a:off x="225541" y="3899224"/>
          <a:ext cx="410076" cy="4100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B6A0A7-386E-4544-8C55-7E0753946E38}">
      <dsp:nvSpPr>
        <dsp:cNvPr id="0" name=""/>
        <dsp:cNvSpPr/>
      </dsp:nvSpPr>
      <dsp:spPr>
        <a:xfrm>
          <a:off x="861160" y="3731466"/>
          <a:ext cx="9745879" cy="745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909" tIns="78909" rIns="78909" bIns="78909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Ethical scorecards and leadership legitimacy</a:t>
          </a:r>
        </a:p>
      </dsp:txBody>
      <dsp:txXfrm>
        <a:off x="861160" y="3731466"/>
        <a:ext cx="9745879" cy="745593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936B06-F38F-4753-8126-29A4345C227A}">
      <dsp:nvSpPr>
        <dsp:cNvPr id="0" name=""/>
        <dsp:cNvSpPr/>
      </dsp:nvSpPr>
      <dsp:spPr>
        <a:xfrm>
          <a:off x="2121408" y="1400"/>
          <a:ext cx="8485632" cy="14351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4645" tIns="364536" rIns="164645" bIns="364536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Evaluate leadership choices through justice, truth and public-interest criteria.</a:t>
          </a:r>
        </a:p>
      </dsp:txBody>
      <dsp:txXfrm>
        <a:off x="2121408" y="1400"/>
        <a:ext cx="8485632" cy="1435179"/>
      </dsp:txXfrm>
    </dsp:sp>
    <dsp:sp modelId="{268037B8-957F-4B96-808D-34AB89DDFC6B}">
      <dsp:nvSpPr>
        <dsp:cNvPr id="0" name=""/>
        <dsp:cNvSpPr/>
      </dsp:nvSpPr>
      <dsp:spPr>
        <a:xfrm>
          <a:off x="0" y="1400"/>
          <a:ext cx="2121408" cy="143517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258" tIns="141764" rIns="112258" bIns="141764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Evaluate</a:t>
          </a:r>
        </a:p>
      </dsp:txBody>
      <dsp:txXfrm>
        <a:off x="0" y="1400"/>
        <a:ext cx="2121408" cy="1435179"/>
      </dsp:txXfrm>
    </dsp:sp>
    <dsp:sp modelId="{48BC0D10-1148-4601-9FA4-9BC7F31ED359}">
      <dsp:nvSpPr>
        <dsp:cNvPr id="0" name=""/>
        <dsp:cNvSpPr/>
      </dsp:nvSpPr>
      <dsp:spPr>
        <a:xfrm>
          <a:off x="2121408" y="1522690"/>
          <a:ext cx="8485632" cy="14351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4645" tIns="364536" rIns="164645" bIns="364536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Design ethical safeguards for a high-discretion leadership role.</a:t>
          </a:r>
        </a:p>
      </dsp:txBody>
      <dsp:txXfrm>
        <a:off x="2121408" y="1522690"/>
        <a:ext cx="8485632" cy="1435179"/>
      </dsp:txXfrm>
    </dsp:sp>
    <dsp:sp modelId="{E00CD713-45AF-480D-BB2F-C0140A69CB08}">
      <dsp:nvSpPr>
        <dsp:cNvPr id="0" name=""/>
        <dsp:cNvSpPr/>
      </dsp:nvSpPr>
      <dsp:spPr>
        <a:xfrm>
          <a:off x="0" y="1522690"/>
          <a:ext cx="2121408" cy="143517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258" tIns="141764" rIns="112258" bIns="141764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Design</a:t>
          </a:r>
        </a:p>
      </dsp:txBody>
      <dsp:txXfrm>
        <a:off x="0" y="1522690"/>
        <a:ext cx="2121408" cy="1435179"/>
      </dsp:txXfrm>
    </dsp:sp>
    <dsp:sp modelId="{70F203A9-A9A2-4D9B-B57C-7210836CB320}">
      <dsp:nvSpPr>
        <dsp:cNvPr id="0" name=""/>
        <dsp:cNvSpPr/>
      </dsp:nvSpPr>
      <dsp:spPr>
        <a:xfrm>
          <a:off x="2121408" y="3043980"/>
          <a:ext cx="8485632" cy="14351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4645" tIns="364536" rIns="164645" bIns="364536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Connect the module to a real African leadership or institutional challenge.</a:t>
          </a:r>
        </a:p>
      </dsp:txBody>
      <dsp:txXfrm>
        <a:off x="2121408" y="3043980"/>
        <a:ext cx="8485632" cy="1435179"/>
      </dsp:txXfrm>
    </dsp:sp>
    <dsp:sp modelId="{287FB0B7-8798-43C6-8075-BA4997891A0B}">
      <dsp:nvSpPr>
        <dsp:cNvPr id="0" name=""/>
        <dsp:cNvSpPr/>
      </dsp:nvSpPr>
      <dsp:spPr>
        <a:xfrm>
          <a:off x="0" y="3043980"/>
          <a:ext cx="2121408" cy="143517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258" tIns="141764" rIns="112258" bIns="141764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Connect</a:t>
          </a:r>
        </a:p>
      </dsp:txBody>
      <dsp:txXfrm>
        <a:off x="0" y="3043980"/>
        <a:ext cx="2121408" cy="1435179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4285F2-9F05-41F3-B635-3F6D4D88DD15}">
      <dsp:nvSpPr>
        <dsp:cNvPr id="0" name=""/>
        <dsp:cNvSpPr/>
      </dsp:nvSpPr>
      <dsp:spPr>
        <a:xfrm>
          <a:off x="227837" y="515516"/>
          <a:ext cx="1343916" cy="134391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05AC56-4DBC-4C68-A12F-55371E9FCE35}">
      <dsp:nvSpPr>
        <dsp:cNvPr id="0" name=""/>
        <dsp:cNvSpPr/>
      </dsp:nvSpPr>
      <dsp:spPr>
        <a:xfrm>
          <a:off x="510059" y="797738"/>
          <a:ext cx="779471" cy="7794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E051B5-6E6F-4974-846F-D89D9CF0703E}">
      <dsp:nvSpPr>
        <dsp:cNvPr id="0" name=""/>
        <dsp:cNvSpPr/>
      </dsp:nvSpPr>
      <dsp:spPr>
        <a:xfrm>
          <a:off x="1859735" y="515516"/>
          <a:ext cx="3167802" cy="1343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Ethical Dilemma: Decide what a leader should do when party, family or patronage interests conflict with public duty.</a:t>
          </a:r>
        </a:p>
      </dsp:txBody>
      <dsp:txXfrm>
        <a:off x="1859735" y="515516"/>
        <a:ext cx="3167802" cy="1343916"/>
      </dsp:txXfrm>
    </dsp:sp>
    <dsp:sp modelId="{5B4B07E6-C722-475A-BB4A-758184750E7E}">
      <dsp:nvSpPr>
        <dsp:cNvPr id="0" name=""/>
        <dsp:cNvSpPr/>
      </dsp:nvSpPr>
      <dsp:spPr>
        <a:xfrm>
          <a:off x="5579502" y="515516"/>
          <a:ext cx="1343916" cy="134391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CFEADB-01F0-437A-92BB-C2F9DD3E5511}">
      <dsp:nvSpPr>
        <dsp:cNvPr id="0" name=""/>
        <dsp:cNvSpPr/>
      </dsp:nvSpPr>
      <dsp:spPr>
        <a:xfrm>
          <a:off x="5861725" y="797738"/>
          <a:ext cx="779471" cy="7794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C87570-A493-4041-931B-AB315E287CCB}">
      <dsp:nvSpPr>
        <dsp:cNvPr id="0" name=""/>
        <dsp:cNvSpPr/>
      </dsp:nvSpPr>
      <dsp:spPr>
        <a:xfrm>
          <a:off x="7211400" y="515516"/>
          <a:ext cx="3167802" cy="1343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Require evidence: separate observed facts from interpretation.</a:t>
          </a:r>
        </a:p>
      </dsp:txBody>
      <dsp:txXfrm>
        <a:off x="7211400" y="515516"/>
        <a:ext cx="3167802" cy="1343916"/>
      </dsp:txXfrm>
    </dsp:sp>
    <dsp:sp modelId="{F4316262-7058-4197-832F-12CA40EC5A60}">
      <dsp:nvSpPr>
        <dsp:cNvPr id="0" name=""/>
        <dsp:cNvSpPr/>
      </dsp:nvSpPr>
      <dsp:spPr>
        <a:xfrm>
          <a:off x="227837" y="2621127"/>
          <a:ext cx="1343916" cy="134391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6A97D9-0EA2-485F-A2A8-2DA338B21435}">
      <dsp:nvSpPr>
        <dsp:cNvPr id="0" name=""/>
        <dsp:cNvSpPr/>
      </dsp:nvSpPr>
      <dsp:spPr>
        <a:xfrm>
          <a:off x="510059" y="2903349"/>
          <a:ext cx="779471" cy="7794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A5F15D-7503-45C9-B0D9-9C4B0BA410DA}">
      <dsp:nvSpPr>
        <dsp:cNvPr id="0" name=""/>
        <dsp:cNvSpPr/>
      </dsp:nvSpPr>
      <dsp:spPr>
        <a:xfrm>
          <a:off x="1859735" y="2621127"/>
          <a:ext cx="3167802" cy="1343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Require counter-argument: what alternative explanation could account for the same problem?</a:t>
          </a:r>
        </a:p>
      </dsp:txBody>
      <dsp:txXfrm>
        <a:off x="1859735" y="2621127"/>
        <a:ext cx="3167802" cy="1343916"/>
      </dsp:txXfrm>
    </dsp:sp>
    <dsp:sp modelId="{BF09EDC6-7082-4FA9-8AFA-F68346FD391A}">
      <dsp:nvSpPr>
        <dsp:cNvPr id="0" name=""/>
        <dsp:cNvSpPr/>
      </dsp:nvSpPr>
      <dsp:spPr>
        <a:xfrm>
          <a:off x="5579502" y="2621127"/>
          <a:ext cx="1343916" cy="134391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0A7134-A76A-48C4-8120-9E15DCAF4BD2}">
      <dsp:nvSpPr>
        <dsp:cNvPr id="0" name=""/>
        <dsp:cNvSpPr/>
      </dsp:nvSpPr>
      <dsp:spPr>
        <a:xfrm>
          <a:off x="5861725" y="2903349"/>
          <a:ext cx="779471" cy="7794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7976FB-A415-422C-97D8-7A70BED6AECC}">
      <dsp:nvSpPr>
        <dsp:cNvPr id="0" name=""/>
        <dsp:cNvSpPr/>
      </dsp:nvSpPr>
      <dsp:spPr>
        <a:xfrm>
          <a:off x="7211400" y="2621127"/>
          <a:ext cx="3167802" cy="1343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End with one institutional change and one leadership/mindset change.</a:t>
          </a:r>
        </a:p>
      </dsp:txBody>
      <dsp:txXfrm>
        <a:off x="7211400" y="2621127"/>
        <a:ext cx="3167802" cy="1343916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78555C-4B0C-40FB-B54D-7DD36ACB0275}">
      <dsp:nvSpPr>
        <dsp:cNvPr id="0" name=""/>
        <dsp:cNvSpPr/>
      </dsp:nvSpPr>
      <dsp:spPr>
        <a:xfrm>
          <a:off x="0" y="1859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D2F38B-AAE5-4C40-B5AE-006A28CCF150}">
      <dsp:nvSpPr>
        <dsp:cNvPr id="0" name=""/>
        <dsp:cNvSpPr/>
      </dsp:nvSpPr>
      <dsp:spPr>
        <a:xfrm>
          <a:off x="285104" y="213920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0156CB-BED9-4B65-89D9-207A36DC6744}">
      <dsp:nvSpPr>
        <dsp:cNvPr id="0" name=""/>
        <dsp:cNvSpPr/>
      </dsp:nvSpPr>
      <dsp:spPr>
        <a:xfrm>
          <a:off x="1088579" y="1859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Where does the central argument of Module 6 illuminate leadership practice—and where might it oversimplify?</a:t>
          </a:r>
        </a:p>
      </dsp:txBody>
      <dsp:txXfrm>
        <a:off x="1088579" y="1859"/>
        <a:ext cx="9518460" cy="942492"/>
      </dsp:txXfrm>
    </dsp:sp>
    <dsp:sp modelId="{127CFBF9-1A11-48FF-BBFC-B7EB57B9812F}">
      <dsp:nvSpPr>
        <dsp:cNvPr id="0" name=""/>
        <dsp:cNvSpPr/>
      </dsp:nvSpPr>
      <dsp:spPr>
        <a:xfrm>
          <a:off x="0" y="1179975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B4C019-3F00-49CA-A779-F9B421593431}">
      <dsp:nvSpPr>
        <dsp:cNvPr id="0" name=""/>
        <dsp:cNvSpPr/>
      </dsp:nvSpPr>
      <dsp:spPr>
        <a:xfrm>
          <a:off x="285104" y="1392036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58E587-9700-41CD-97D7-7D92D956612C}">
      <dsp:nvSpPr>
        <dsp:cNvPr id="0" name=""/>
        <dsp:cNvSpPr/>
      </dsp:nvSpPr>
      <dsp:spPr>
        <a:xfrm>
          <a:off x="1088579" y="1179975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How should leaders balance communal obligation with impartial justice?</a:t>
          </a:r>
        </a:p>
      </dsp:txBody>
      <dsp:txXfrm>
        <a:off x="1088579" y="1179975"/>
        <a:ext cx="9518460" cy="942492"/>
      </dsp:txXfrm>
    </dsp:sp>
    <dsp:sp modelId="{66654F22-F9FD-4017-997A-12BCF544C44E}">
      <dsp:nvSpPr>
        <dsp:cNvPr id="0" name=""/>
        <dsp:cNvSpPr/>
      </dsp:nvSpPr>
      <dsp:spPr>
        <a:xfrm>
          <a:off x="0" y="2358091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371DE0-FF90-4912-98C2-44FBD73672ED}">
      <dsp:nvSpPr>
        <dsp:cNvPr id="0" name=""/>
        <dsp:cNvSpPr/>
      </dsp:nvSpPr>
      <dsp:spPr>
        <a:xfrm>
          <a:off x="285104" y="2570152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44FD09-BBC1-4806-88A3-9436C49134FE}">
      <dsp:nvSpPr>
        <dsp:cNvPr id="0" name=""/>
        <dsp:cNvSpPr/>
      </dsp:nvSpPr>
      <dsp:spPr>
        <a:xfrm>
          <a:off x="1088579" y="2358091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Which part of the problem is within leadership agency, and which requires structural reform?</a:t>
          </a:r>
        </a:p>
      </dsp:txBody>
      <dsp:txXfrm>
        <a:off x="1088579" y="2358091"/>
        <a:ext cx="9518460" cy="942492"/>
      </dsp:txXfrm>
    </dsp:sp>
    <dsp:sp modelId="{07638BD2-3B20-4215-9575-C2260B27732E}">
      <dsp:nvSpPr>
        <dsp:cNvPr id="0" name=""/>
        <dsp:cNvSpPr/>
      </dsp:nvSpPr>
      <dsp:spPr>
        <a:xfrm>
          <a:off x="0" y="3536207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D145B4-D370-4CA6-BABB-D49C29AD9447}">
      <dsp:nvSpPr>
        <dsp:cNvPr id="0" name=""/>
        <dsp:cNvSpPr/>
      </dsp:nvSpPr>
      <dsp:spPr>
        <a:xfrm>
          <a:off x="285104" y="3748268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C5EFE8-7A96-4800-AD88-D2B141C9A689}">
      <dsp:nvSpPr>
        <dsp:cNvPr id="0" name=""/>
        <dsp:cNvSpPr/>
      </dsp:nvSpPr>
      <dsp:spPr>
        <a:xfrm>
          <a:off x="1088579" y="3536207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What would success look like in five years, and what evidence would demonstrate it?</a:t>
          </a:r>
        </a:p>
      </dsp:txBody>
      <dsp:txXfrm>
        <a:off x="1088579" y="3536207"/>
        <a:ext cx="9518460" cy="942492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72B901-5C15-4908-9EC5-830E8E0D0523}">
      <dsp:nvSpPr>
        <dsp:cNvPr id="0" name=""/>
        <dsp:cNvSpPr/>
      </dsp:nvSpPr>
      <dsp:spPr>
        <a:xfrm>
          <a:off x="0" y="3500"/>
          <a:ext cx="10607040" cy="74559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687FC1-8DD8-4089-A391-101790EAB2A4}">
      <dsp:nvSpPr>
        <dsp:cNvPr id="0" name=""/>
        <dsp:cNvSpPr/>
      </dsp:nvSpPr>
      <dsp:spPr>
        <a:xfrm>
          <a:off x="225541" y="171258"/>
          <a:ext cx="410076" cy="4100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B31CE2-2E68-4A03-B7CA-22665BAD70CB}">
      <dsp:nvSpPr>
        <dsp:cNvPr id="0" name=""/>
        <dsp:cNvSpPr/>
      </dsp:nvSpPr>
      <dsp:spPr>
        <a:xfrm>
          <a:off x="861160" y="3500"/>
          <a:ext cx="9745879" cy="745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909" tIns="78909" rIns="78909" bIns="78909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Core reading: Chs. 5, 12, 15 + Appendix</a:t>
          </a:r>
        </a:p>
      </dsp:txBody>
      <dsp:txXfrm>
        <a:off x="861160" y="3500"/>
        <a:ext cx="9745879" cy="745593"/>
      </dsp:txXfrm>
    </dsp:sp>
    <dsp:sp modelId="{02EE460E-FA21-4E60-A6B4-C688E48BC7EF}">
      <dsp:nvSpPr>
        <dsp:cNvPr id="0" name=""/>
        <dsp:cNvSpPr/>
      </dsp:nvSpPr>
      <dsp:spPr>
        <a:xfrm>
          <a:off x="0" y="935491"/>
          <a:ext cx="10607040" cy="74559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D238AF-3E3B-44A9-94F8-34146C2CC0BE}">
      <dsp:nvSpPr>
        <dsp:cNvPr id="0" name=""/>
        <dsp:cNvSpPr/>
      </dsp:nvSpPr>
      <dsp:spPr>
        <a:xfrm>
          <a:off x="225541" y="1103250"/>
          <a:ext cx="410076" cy="4100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AB7A67-C3F3-44AB-B65B-C6A7CE08782E}">
      <dsp:nvSpPr>
        <dsp:cNvPr id="0" name=""/>
        <dsp:cNvSpPr/>
      </dsp:nvSpPr>
      <dsp:spPr>
        <a:xfrm>
          <a:off x="861160" y="935491"/>
          <a:ext cx="9745879" cy="745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909" tIns="78909" rIns="78909" bIns="78909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Mindset Maturity Index (MMI) as a proposed operational framework</a:t>
          </a:r>
        </a:p>
      </dsp:txBody>
      <dsp:txXfrm>
        <a:off x="861160" y="935491"/>
        <a:ext cx="9745879" cy="745593"/>
      </dsp:txXfrm>
    </dsp:sp>
    <dsp:sp modelId="{DF26111D-B176-425D-A6D3-B329DE5F9C35}">
      <dsp:nvSpPr>
        <dsp:cNvPr id="0" name=""/>
        <dsp:cNvSpPr/>
      </dsp:nvSpPr>
      <dsp:spPr>
        <a:xfrm>
          <a:off x="0" y="1867483"/>
          <a:ext cx="10607040" cy="74559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929A21-67D6-4169-AC68-2B3C4D56935C}">
      <dsp:nvSpPr>
        <dsp:cNvPr id="0" name=""/>
        <dsp:cNvSpPr/>
      </dsp:nvSpPr>
      <dsp:spPr>
        <a:xfrm>
          <a:off x="225541" y="2035241"/>
          <a:ext cx="410076" cy="4100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C24C76-F98F-4859-9C7A-3B4B868AFCBF}">
      <dsp:nvSpPr>
        <dsp:cNvPr id="0" name=""/>
        <dsp:cNvSpPr/>
      </dsp:nvSpPr>
      <dsp:spPr>
        <a:xfrm>
          <a:off x="861160" y="1867483"/>
          <a:ext cx="9745879" cy="745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909" tIns="78909" rIns="78909" bIns="78909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UMMM quadrant typology: Harmonious Builders, Isolated Idealists, Disconnected Opportunists, Loyal Conformists</a:t>
          </a:r>
        </a:p>
      </dsp:txBody>
      <dsp:txXfrm>
        <a:off x="861160" y="1867483"/>
        <a:ext cx="9745879" cy="745593"/>
      </dsp:txXfrm>
    </dsp:sp>
    <dsp:sp modelId="{20DD863A-6E2A-4800-ACCC-5C8EAA6B10B6}">
      <dsp:nvSpPr>
        <dsp:cNvPr id="0" name=""/>
        <dsp:cNvSpPr/>
      </dsp:nvSpPr>
      <dsp:spPr>
        <a:xfrm>
          <a:off x="0" y="2799474"/>
          <a:ext cx="10607040" cy="74559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3A3925-AB8F-4731-865F-69D2DB0AB798}">
      <dsp:nvSpPr>
        <dsp:cNvPr id="0" name=""/>
        <dsp:cNvSpPr/>
      </dsp:nvSpPr>
      <dsp:spPr>
        <a:xfrm>
          <a:off x="225541" y="2967233"/>
          <a:ext cx="410076" cy="4100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7EAC0D-882C-4969-A91C-E65D0CCA724B}">
      <dsp:nvSpPr>
        <dsp:cNvPr id="0" name=""/>
        <dsp:cNvSpPr/>
      </dsp:nvSpPr>
      <dsp:spPr>
        <a:xfrm>
          <a:off x="861160" y="2799474"/>
          <a:ext cx="9745879" cy="745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909" tIns="78909" rIns="78909" bIns="78909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Leadership development as movement toward relational and moral coherence</a:t>
          </a:r>
        </a:p>
      </dsp:txBody>
      <dsp:txXfrm>
        <a:off x="861160" y="2799474"/>
        <a:ext cx="9745879" cy="745593"/>
      </dsp:txXfrm>
    </dsp:sp>
    <dsp:sp modelId="{5C7A9037-4AA7-4645-A141-FB87634819AD}">
      <dsp:nvSpPr>
        <dsp:cNvPr id="0" name=""/>
        <dsp:cNvSpPr/>
      </dsp:nvSpPr>
      <dsp:spPr>
        <a:xfrm>
          <a:off x="0" y="3731466"/>
          <a:ext cx="10607040" cy="74559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4A3E73-DF29-4459-A4E9-8BC072AFD428}">
      <dsp:nvSpPr>
        <dsp:cNvPr id="0" name=""/>
        <dsp:cNvSpPr/>
      </dsp:nvSpPr>
      <dsp:spPr>
        <a:xfrm>
          <a:off x="225541" y="3899224"/>
          <a:ext cx="410076" cy="4100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13D288-D367-4533-A07E-0E48227BEF86}">
      <dsp:nvSpPr>
        <dsp:cNvPr id="0" name=""/>
        <dsp:cNvSpPr/>
      </dsp:nvSpPr>
      <dsp:spPr>
        <a:xfrm>
          <a:off x="861160" y="3731466"/>
          <a:ext cx="9745879" cy="745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909" tIns="78909" rIns="78909" bIns="78909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Using self-assessment cautiously: educational reflection, not clinical or validated psychometric diagnosis</a:t>
          </a:r>
        </a:p>
      </dsp:txBody>
      <dsp:txXfrm>
        <a:off x="861160" y="3731466"/>
        <a:ext cx="9745879" cy="745593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C39047-7991-413C-A8BA-4758B4471406}">
      <dsp:nvSpPr>
        <dsp:cNvPr id="0" name=""/>
        <dsp:cNvSpPr/>
      </dsp:nvSpPr>
      <dsp:spPr>
        <a:xfrm>
          <a:off x="2121408" y="1400"/>
          <a:ext cx="8485632" cy="143517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4645" tIns="364536" rIns="164645" bIns="364536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Interpret the UMMM quadrant typology for leadership development.</a:t>
          </a:r>
        </a:p>
      </dsp:txBody>
      <dsp:txXfrm>
        <a:off x="2121408" y="1400"/>
        <a:ext cx="8485632" cy="1435179"/>
      </dsp:txXfrm>
    </dsp:sp>
    <dsp:sp modelId="{732E2D65-CF1D-4F29-9D48-A6EBDE1156D7}">
      <dsp:nvSpPr>
        <dsp:cNvPr id="0" name=""/>
        <dsp:cNvSpPr/>
      </dsp:nvSpPr>
      <dsp:spPr>
        <a:xfrm>
          <a:off x="0" y="1400"/>
          <a:ext cx="2121408" cy="14351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258" tIns="141764" rIns="112258" bIns="141764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Interpret</a:t>
          </a:r>
        </a:p>
      </dsp:txBody>
      <dsp:txXfrm>
        <a:off x="0" y="1400"/>
        <a:ext cx="2121408" cy="1435179"/>
      </dsp:txXfrm>
    </dsp:sp>
    <dsp:sp modelId="{B7F4BCBE-A765-4E3A-BC1A-DA83E7125B68}">
      <dsp:nvSpPr>
        <dsp:cNvPr id="0" name=""/>
        <dsp:cNvSpPr/>
      </dsp:nvSpPr>
      <dsp:spPr>
        <a:xfrm>
          <a:off x="2121408" y="1522690"/>
          <a:ext cx="8485632" cy="143517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4645" tIns="364536" rIns="164645" bIns="364536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Create a personal leadership-development plan across the four UMMM dimensions.</a:t>
          </a:r>
        </a:p>
      </dsp:txBody>
      <dsp:txXfrm>
        <a:off x="2121408" y="1522690"/>
        <a:ext cx="8485632" cy="1435179"/>
      </dsp:txXfrm>
    </dsp:sp>
    <dsp:sp modelId="{FAAE0A3F-7DD5-42AD-8B75-71A3674DC52E}">
      <dsp:nvSpPr>
        <dsp:cNvPr id="0" name=""/>
        <dsp:cNvSpPr/>
      </dsp:nvSpPr>
      <dsp:spPr>
        <a:xfrm>
          <a:off x="0" y="1522690"/>
          <a:ext cx="2121408" cy="14351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258" tIns="141764" rIns="112258" bIns="141764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Create</a:t>
          </a:r>
        </a:p>
      </dsp:txBody>
      <dsp:txXfrm>
        <a:off x="0" y="1522690"/>
        <a:ext cx="2121408" cy="1435179"/>
      </dsp:txXfrm>
    </dsp:sp>
    <dsp:sp modelId="{6110A4A5-76B5-4D55-9CC2-34FA0FADD66D}">
      <dsp:nvSpPr>
        <dsp:cNvPr id="0" name=""/>
        <dsp:cNvSpPr/>
      </dsp:nvSpPr>
      <dsp:spPr>
        <a:xfrm>
          <a:off x="2121408" y="3043980"/>
          <a:ext cx="8485632" cy="143517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4645" tIns="364536" rIns="164645" bIns="364536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Connect the module to a real African leadership or institutional challenge.</a:t>
          </a:r>
        </a:p>
      </dsp:txBody>
      <dsp:txXfrm>
        <a:off x="2121408" y="3043980"/>
        <a:ext cx="8485632" cy="1435179"/>
      </dsp:txXfrm>
    </dsp:sp>
    <dsp:sp modelId="{8A0B1599-BE2E-47D2-A406-DD98BA45348E}">
      <dsp:nvSpPr>
        <dsp:cNvPr id="0" name=""/>
        <dsp:cNvSpPr/>
      </dsp:nvSpPr>
      <dsp:spPr>
        <a:xfrm>
          <a:off x="0" y="3043980"/>
          <a:ext cx="2121408" cy="14351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258" tIns="141764" rIns="112258" bIns="141764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Connect</a:t>
          </a:r>
        </a:p>
      </dsp:txBody>
      <dsp:txXfrm>
        <a:off x="0" y="3043980"/>
        <a:ext cx="2121408" cy="1435179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980318-5F06-449B-96D7-041EA87A8BF3}">
      <dsp:nvSpPr>
        <dsp:cNvPr id="0" name=""/>
        <dsp:cNvSpPr/>
      </dsp:nvSpPr>
      <dsp:spPr>
        <a:xfrm>
          <a:off x="0" y="1859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89B99F-11A8-43BF-ABFC-C8F1D7F4C65D}">
      <dsp:nvSpPr>
        <dsp:cNvPr id="0" name=""/>
        <dsp:cNvSpPr/>
      </dsp:nvSpPr>
      <dsp:spPr>
        <a:xfrm>
          <a:off x="285104" y="213920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016E0F-E132-4B3F-94FF-5E1E40D0328A}">
      <dsp:nvSpPr>
        <dsp:cNvPr id="0" name=""/>
        <dsp:cNvSpPr/>
      </dsp:nvSpPr>
      <dsp:spPr>
        <a:xfrm>
          <a:off x="1088579" y="1859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Leadership Mindset Maturity Reflection: score, justify and improve—not label—the learner’s current leadership orientation.</a:t>
          </a:r>
        </a:p>
      </dsp:txBody>
      <dsp:txXfrm>
        <a:off x="1088579" y="1859"/>
        <a:ext cx="9518460" cy="942492"/>
      </dsp:txXfrm>
    </dsp:sp>
    <dsp:sp modelId="{57D26E0F-F207-4EF6-A26E-D77891EC5B95}">
      <dsp:nvSpPr>
        <dsp:cNvPr id="0" name=""/>
        <dsp:cNvSpPr/>
      </dsp:nvSpPr>
      <dsp:spPr>
        <a:xfrm>
          <a:off x="0" y="1179975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01A630-B3A4-4309-9598-DFD430ED9F3A}">
      <dsp:nvSpPr>
        <dsp:cNvPr id="0" name=""/>
        <dsp:cNvSpPr/>
      </dsp:nvSpPr>
      <dsp:spPr>
        <a:xfrm>
          <a:off x="285104" y="1392036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F38561-7C60-4391-88C6-291955792B5B}">
      <dsp:nvSpPr>
        <dsp:cNvPr id="0" name=""/>
        <dsp:cNvSpPr/>
      </dsp:nvSpPr>
      <dsp:spPr>
        <a:xfrm>
          <a:off x="1088579" y="1179975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Require evidence: separate observed facts from interpretation.</a:t>
          </a:r>
        </a:p>
      </dsp:txBody>
      <dsp:txXfrm>
        <a:off x="1088579" y="1179975"/>
        <a:ext cx="9518460" cy="942492"/>
      </dsp:txXfrm>
    </dsp:sp>
    <dsp:sp modelId="{01AF8178-C6C3-4BE1-B953-E568C67E5E9E}">
      <dsp:nvSpPr>
        <dsp:cNvPr id="0" name=""/>
        <dsp:cNvSpPr/>
      </dsp:nvSpPr>
      <dsp:spPr>
        <a:xfrm>
          <a:off x="0" y="2358091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C21C88-DF84-43F1-B222-90B3B4941048}">
      <dsp:nvSpPr>
        <dsp:cNvPr id="0" name=""/>
        <dsp:cNvSpPr/>
      </dsp:nvSpPr>
      <dsp:spPr>
        <a:xfrm>
          <a:off x="285104" y="2570152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28AF58-6B0F-4584-A626-C48BB447FFC9}">
      <dsp:nvSpPr>
        <dsp:cNvPr id="0" name=""/>
        <dsp:cNvSpPr/>
      </dsp:nvSpPr>
      <dsp:spPr>
        <a:xfrm>
          <a:off x="1088579" y="2358091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Require counter-argument: what alternative explanation could account for the same problem?</a:t>
          </a:r>
        </a:p>
      </dsp:txBody>
      <dsp:txXfrm>
        <a:off x="1088579" y="2358091"/>
        <a:ext cx="9518460" cy="942492"/>
      </dsp:txXfrm>
    </dsp:sp>
    <dsp:sp modelId="{03EC0E92-F38A-4E0D-9EC6-96ADFB2296A0}">
      <dsp:nvSpPr>
        <dsp:cNvPr id="0" name=""/>
        <dsp:cNvSpPr/>
      </dsp:nvSpPr>
      <dsp:spPr>
        <a:xfrm>
          <a:off x="0" y="3536207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F9FF93-D70F-4950-B404-EC85336CAA7E}">
      <dsp:nvSpPr>
        <dsp:cNvPr id="0" name=""/>
        <dsp:cNvSpPr/>
      </dsp:nvSpPr>
      <dsp:spPr>
        <a:xfrm>
          <a:off x="285104" y="3748268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F07FCD-BA4F-4486-A1D8-E615EE50FF8D}">
      <dsp:nvSpPr>
        <dsp:cNvPr id="0" name=""/>
        <dsp:cNvSpPr/>
      </dsp:nvSpPr>
      <dsp:spPr>
        <a:xfrm>
          <a:off x="1088579" y="3536207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End with one institutional change and one leadership/mindset change.</a:t>
          </a:r>
        </a:p>
      </dsp:txBody>
      <dsp:txXfrm>
        <a:off x="1088579" y="3536207"/>
        <a:ext cx="9518460" cy="942492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FF0950-A717-48B2-A4BA-EC377588BA26}">
      <dsp:nvSpPr>
        <dsp:cNvPr id="0" name=""/>
        <dsp:cNvSpPr/>
      </dsp:nvSpPr>
      <dsp:spPr>
        <a:xfrm>
          <a:off x="0" y="1859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2E594B-3716-4BE9-AC22-D18688E08DD6}">
      <dsp:nvSpPr>
        <dsp:cNvPr id="0" name=""/>
        <dsp:cNvSpPr/>
      </dsp:nvSpPr>
      <dsp:spPr>
        <a:xfrm>
          <a:off x="285104" y="213920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5665EF-2A07-413F-A09B-3139780ED95F}">
      <dsp:nvSpPr>
        <dsp:cNvPr id="0" name=""/>
        <dsp:cNvSpPr/>
      </dsp:nvSpPr>
      <dsp:spPr>
        <a:xfrm>
          <a:off x="1088579" y="1859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Where does the central argument of Module 7 illuminate leadership practice—and where might it oversimplify?</a:t>
          </a:r>
        </a:p>
      </dsp:txBody>
      <dsp:txXfrm>
        <a:off x="1088579" y="1859"/>
        <a:ext cx="9518460" cy="942492"/>
      </dsp:txXfrm>
    </dsp:sp>
    <dsp:sp modelId="{0121F866-D608-477F-9654-7FEC44350720}">
      <dsp:nvSpPr>
        <dsp:cNvPr id="0" name=""/>
        <dsp:cNvSpPr/>
      </dsp:nvSpPr>
      <dsp:spPr>
        <a:xfrm>
          <a:off x="0" y="1179975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D6EA74-C536-485C-8366-A23D1D88EA8B}">
      <dsp:nvSpPr>
        <dsp:cNvPr id="0" name=""/>
        <dsp:cNvSpPr/>
      </dsp:nvSpPr>
      <dsp:spPr>
        <a:xfrm>
          <a:off x="285104" y="1392036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118A92-B11E-4343-93C7-1D318DC9C3E5}">
      <dsp:nvSpPr>
        <dsp:cNvPr id="0" name=""/>
        <dsp:cNvSpPr/>
      </dsp:nvSpPr>
      <dsp:spPr>
        <a:xfrm>
          <a:off x="1088579" y="1179975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How should leaders balance communal obligation with impartial justice?</a:t>
          </a:r>
        </a:p>
      </dsp:txBody>
      <dsp:txXfrm>
        <a:off x="1088579" y="1179975"/>
        <a:ext cx="9518460" cy="942492"/>
      </dsp:txXfrm>
    </dsp:sp>
    <dsp:sp modelId="{0D66FF32-4870-4EC8-913C-1655E2BE78F6}">
      <dsp:nvSpPr>
        <dsp:cNvPr id="0" name=""/>
        <dsp:cNvSpPr/>
      </dsp:nvSpPr>
      <dsp:spPr>
        <a:xfrm>
          <a:off x="0" y="2358091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CD3F7A-98B0-43A4-B740-9A8BE5088496}">
      <dsp:nvSpPr>
        <dsp:cNvPr id="0" name=""/>
        <dsp:cNvSpPr/>
      </dsp:nvSpPr>
      <dsp:spPr>
        <a:xfrm>
          <a:off x="285104" y="2570152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C1E133-296B-4818-A1CB-0AECACF3A363}">
      <dsp:nvSpPr>
        <dsp:cNvPr id="0" name=""/>
        <dsp:cNvSpPr/>
      </dsp:nvSpPr>
      <dsp:spPr>
        <a:xfrm>
          <a:off x="1088579" y="2358091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Which part of the problem is within leadership agency, and which requires structural reform?</a:t>
          </a:r>
        </a:p>
      </dsp:txBody>
      <dsp:txXfrm>
        <a:off x="1088579" y="2358091"/>
        <a:ext cx="9518460" cy="942492"/>
      </dsp:txXfrm>
    </dsp:sp>
    <dsp:sp modelId="{FAB93C72-F88B-49F7-A9F1-A6B55D8C4A52}">
      <dsp:nvSpPr>
        <dsp:cNvPr id="0" name=""/>
        <dsp:cNvSpPr/>
      </dsp:nvSpPr>
      <dsp:spPr>
        <a:xfrm>
          <a:off x="0" y="3536207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F929EE-1FA1-4FD6-9F68-7DE623D12F1D}">
      <dsp:nvSpPr>
        <dsp:cNvPr id="0" name=""/>
        <dsp:cNvSpPr/>
      </dsp:nvSpPr>
      <dsp:spPr>
        <a:xfrm>
          <a:off x="285104" y="3748268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61FCE3-E9BE-4515-A4E8-1D7DCBFEF14E}">
      <dsp:nvSpPr>
        <dsp:cNvPr id="0" name=""/>
        <dsp:cNvSpPr/>
      </dsp:nvSpPr>
      <dsp:spPr>
        <a:xfrm>
          <a:off x="1088579" y="3536207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What would success look like in five years, and what evidence would demonstrate it?</a:t>
          </a:r>
        </a:p>
      </dsp:txBody>
      <dsp:txXfrm>
        <a:off x="1088579" y="3536207"/>
        <a:ext cx="9518460" cy="94249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7F3D08-DF77-4A60-8DED-3EC578983596}">
      <dsp:nvSpPr>
        <dsp:cNvPr id="0" name=""/>
        <dsp:cNvSpPr/>
      </dsp:nvSpPr>
      <dsp:spPr>
        <a:xfrm>
          <a:off x="0" y="0"/>
          <a:ext cx="3314699" cy="44805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427" tIns="330200" rIns="258427" bIns="33020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Diagnose a leadership problem as both institutional and mindset-related.</a:t>
          </a:r>
        </a:p>
      </dsp:txBody>
      <dsp:txXfrm>
        <a:off x="0" y="1702612"/>
        <a:ext cx="3314699" cy="2688336"/>
      </dsp:txXfrm>
    </dsp:sp>
    <dsp:sp modelId="{7C37ABA6-E5A4-44FB-9570-E9FF8193BA78}">
      <dsp:nvSpPr>
        <dsp:cNvPr id="0" name=""/>
        <dsp:cNvSpPr/>
      </dsp:nvSpPr>
      <dsp:spPr>
        <a:xfrm>
          <a:off x="985265" y="448055"/>
          <a:ext cx="1344168" cy="134416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797" tIns="12700" rIns="104797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1</a:t>
          </a:r>
        </a:p>
      </dsp:txBody>
      <dsp:txXfrm>
        <a:off x="1182114" y="644904"/>
        <a:ext cx="950470" cy="950470"/>
      </dsp:txXfrm>
    </dsp:sp>
    <dsp:sp modelId="{5A5C16F2-575E-4D87-B30C-A38F537F1776}">
      <dsp:nvSpPr>
        <dsp:cNvPr id="0" name=""/>
        <dsp:cNvSpPr/>
      </dsp:nvSpPr>
      <dsp:spPr>
        <a:xfrm>
          <a:off x="0" y="4480488"/>
          <a:ext cx="3314699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AE4138-6617-4477-B998-0BBB16714177}">
      <dsp:nvSpPr>
        <dsp:cNvPr id="0" name=""/>
        <dsp:cNvSpPr/>
      </dsp:nvSpPr>
      <dsp:spPr>
        <a:xfrm>
          <a:off x="3646169" y="0"/>
          <a:ext cx="3314699" cy="44805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427" tIns="330200" rIns="258427" bIns="33020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Explain why sustainable development requires collective responsibility and moral leadership.</a:t>
          </a:r>
        </a:p>
      </dsp:txBody>
      <dsp:txXfrm>
        <a:off x="3646169" y="1702612"/>
        <a:ext cx="3314699" cy="2688336"/>
      </dsp:txXfrm>
    </dsp:sp>
    <dsp:sp modelId="{30E099D8-5C7E-41DA-8102-239B251242E4}">
      <dsp:nvSpPr>
        <dsp:cNvPr id="0" name=""/>
        <dsp:cNvSpPr/>
      </dsp:nvSpPr>
      <dsp:spPr>
        <a:xfrm>
          <a:off x="4631435" y="448055"/>
          <a:ext cx="1344168" cy="134416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797" tIns="12700" rIns="104797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2</a:t>
          </a:r>
        </a:p>
      </dsp:txBody>
      <dsp:txXfrm>
        <a:off x="4828284" y="644904"/>
        <a:ext cx="950470" cy="950470"/>
      </dsp:txXfrm>
    </dsp:sp>
    <dsp:sp modelId="{15289E3F-FAEB-443F-B4B0-967B633B5A60}">
      <dsp:nvSpPr>
        <dsp:cNvPr id="0" name=""/>
        <dsp:cNvSpPr/>
      </dsp:nvSpPr>
      <dsp:spPr>
        <a:xfrm>
          <a:off x="3646169" y="4480488"/>
          <a:ext cx="3314699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F49D1A-5517-45CE-ACC3-9F86DBB4DDA5}">
      <dsp:nvSpPr>
        <dsp:cNvPr id="0" name=""/>
        <dsp:cNvSpPr/>
      </dsp:nvSpPr>
      <dsp:spPr>
        <a:xfrm>
          <a:off x="7292339" y="0"/>
          <a:ext cx="3314699" cy="44805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427" tIns="330200" rIns="258427" bIns="33020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Connect the module to a real African leadership or institutional challenge.</a:t>
          </a:r>
        </a:p>
      </dsp:txBody>
      <dsp:txXfrm>
        <a:off x="7292339" y="1702612"/>
        <a:ext cx="3314699" cy="2688336"/>
      </dsp:txXfrm>
    </dsp:sp>
    <dsp:sp modelId="{4660588C-E335-43FD-84C0-63EBDEB33F4E}">
      <dsp:nvSpPr>
        <dsp:cNvPr id="0" name=""/>
        <dsp:cNvSpPr/>
      </dsp:nvSpPr>
      <dsp:spPr>
        <a:xfrm>
          <a:off x="8277606" y="448055"/>
          <a:ext cx="1344168" cy="134416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797" tIns="12700" rIns="104797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3</a:t>
          </a:r>
        </a:p>
      </dsp:txBody>
      <dsp:txXfrm>
        <a:off x="8474455" y="644904"/>
        <a:ext cx="950470" cy="950470"/>
      </dsp:txXfrm>
    </dsp:sp>
    <dsp:sp modelId="{5779076A-0B67-44D8-8C8F-115CB86F417C}">
      <dsp:nvSpPr>
        <dsp:cNvPr id="0" name=""/>
        <dsp:cNvSpPr/>
      </dsp:nvSpPr>
      <dsp:spPr>
        <a:xfrm>
          <a:off x="7292339" y="4480488"/>
          <a:ext cx="3314699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D3B30B-086D-4859-93CE-48F0C9019C81}">
      <dsp:nvSpPr>
        <dsp:cNvPr id="0" name=""/>
        <dsp:cNvSpPr/>
      </dsp:nvSpPr>
      <dsp:spPr>
        <a:xfrm>
          <a:off x="0" y="33749"/>
          <a:ext cx="10607040" cy="8342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Core reading: Chs. 13–14 + Appendix</a:t>
          </a:r>
        </a:p>
      </dsp:txBody>
      <dsp:txXfrm>
        <a:off x="40724" y="74473"/>
        <a:ext cx="10525592" cy="752780"/>
      </dsp:txXfrm>
    </dsp:sp>
    <dsp:sp modelId="{E7B738BA-7FFA-4A60-AD46-814C97B8DEF4}">
      <dsp:nvSpPr>
        <dsp:cNvPr id="0" name=""/>
        <dsp:cNvSpPr/>
      </dsp:nvSpPr>
      <dsp:spPr>
        <a:xfrm>
          <a:off x="0" y="928457"/>
          <a:ext cx="10607040" cy="8342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Institutions as carriers of behavior, norms and incentives</a:t>
          </a:r>
        </a:p>
      </dsp:txBody>
      <dsp:txXfrm>
        <a:off x="40724" y="969181"/>
        <a:ext cx="10525592" cy="752780"/>
      </dsp:txXfrm>
    </dsp:sp>
    <dsp:sp modelId="{162D041A-F3E7-4C1C-A17C-4C17C938CA1A}">
      <dsp:nvSpPr>
        <dsp:cNvPr id="0" name=""/>
        <dsp:cNvSpPr/>
      </dsp:nvSpPr>
      <dsp:spPr>
        <a:xfrm>
          <a:off x="0" y="1823165"/>
          <a:ext cx="10607040" cy="8342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Collaborative Governance and Accountability Model (CGAM)</a:t>
          </a:r>
        </a:p>
      </dsp:txBody>
      <dsp:txXfrm>
        <a:off x="40724" y="1863889"/>
        <a:ext cx="10525592" cy="752780"/>
      </dsp:txXfrm>
    </dsp:sp>
    <dsp:sp modelId="{E8ACCE5D-25BD-4ECE-AD2A-20D1D63590F8}">
      <dsp:nvSpPr>
        <dsp:cNvPr id="0" name=""/>
        <dsp:cNvSpPr/>
      </dsp:nvSpPr>
      <dsp:spPr>
        <a:xfrm>
          <a:off x="0" y="2717874"/>
          <a:ext cx="10607040" cy="8342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Governance Quality (GQ) dimensions: trust, citizen participation, ethical leadership, responsiveness</a:t>
          </a:r>
        </a:p>
      </dsp:txBody>
      <dsp:txXfrm>
        <a:off x="40724" y="2758598"/>
        <a:ext cx="10525592" cy="752780"/>
      </dsp:txXfrm>
    </dsp:sp>
    <dsp:sp modelId="{E8F7CAF4-1FFE-4E05-8913-B195252F0709}">
      <dsp:nvSpPr>
        <dsp:cNvPr id="0" name=""/>
        <dsp:cNvSpPr/>
      </dsp:nvSpPr>
      <dsp:spPr>
        <a:xfrm>
          <a:off x="0" y="3612582"/>
          <a:ext cx="10607040" cy="8342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Accountability, engagement and transparency as mutually reinforcing pillars</a:t>
          </a:r>
        </a:p>
      </dsp:txBody>
      <dsp:txXfrm>
        <a:off x="40724" y="3653306"/>
        <a:ext cx="10525592" cy="752780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68B7E8-7A8D-400A-9721-845527C88B4E}">
      <dsp:nvSpPr>
        <dsp:cNvPr id="0" name=""/>
        <dsp:cNvSpPr/>
      </dsp:nvSpPr>
      <dsp:spPr>
        <a:xfrm>
          <a:off x="11116" y="458616"/>
          <a:ext cx="3456339" cy="10369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128" tIns="273128" rIns="273128" bIns="273128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Use</a:t>
          </a:r>
        </a:p>
      </dsp:txBody>
      <dsp:txXfrm>
        <a:off x="11116" y="458616"/>
        <a:ext cx="3456339" cy="1036901"/>
      </dsp:txXfrm>
    </dsp:sp>
    <dsp:sp modelId="{BAC82AB8-1AEA-4E3C-9ED6-0150B8A5EC4B}">
      <dsp:nvSpPr>
        <dsp:cNvPr id="0" name=""/>
        <dsp:cNvSpPr/>
      </dsp:nvSpPr>
      <dsp:spPr>
        <a:xfrm>
          <a:off x="11116" y="1495518"/>
          <a:ext cx="3456339" cy="252642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1410" tIns="341410" rIns="341410" bIns="34141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Use CGAM to map governance actors and accountability relationships.</a:t>
          </a:r>
        </a:p>
      </dsp:txBody>
      <dsp:txXfrm>
        <a:off x="11116" y="1495518"/>
        <a:ext cx="3456339" cy="2526424"/>
      </dsp:txXfrm>
    </dsp:sp>
    <dsp:sp modelId="{E374BB2C-8E31-4842-B6B5-1A80C0702D28}">
      <dsp:nvSpPr>
        <dsp:cNvPr id="0" name=""/>
        <dsp:cNvSpPr/>
      </dsp:nvSpPr>
      <dsp:spPr>
        <a:xfrm>
          <a:off x="3575350" y="458616"/>
          <a:ext cx="3456339" cy="10369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128" tIns="273128" rIns="273128" bIns="273128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Apply</a:t>
          </a:r>
        </a:p>
      </dsp:txBody>
      <dsp:txXfrm>
        <a:off x="3575350" y="458616"/>
        <a:ext cx="3456339" cy="1036901"/>
      </dsp:txXfrm>
    </dsp:sp>
    <dsp:sp modelId="{1227140B-C70F-45FE-992E-2288A2CA6694}">
      <dsp:nvSpPr>
        <dsp:cNvPr id="0" name=""/>
        <dsp:cNvSpPr/>
      </dsp:nvSpPr>
      <dsp:spPr>
        <a:xfrm>
          <a:off x="3575350" y="1495518"/>
          <a:ext cx="3456339" cy="252642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1410" tIns="341410" rIns="341410" bIns="34141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Apply GQ dimensions to evaluate a public institution or organization.</a:t>
          </a:r>
        </a:p>
      </dsp:txBody>
      <dsp:txXfrm>
        <a:off x="3575350" y="1495518"/>
        <a:ext cx="3456339" cy="2526424"/>
      </dsp:txXfrm>
    </dsp:sp>
    <dsp:sp modelId="{ABF25217-D493-4148-BF60-DB604184C7FA}">
      <dsp:nvSpPr>
        <dsp:cNvPr id="0" name=""/>
        <dsp:cNvSpPr/>
      </dsp:nvSpPr>
      <dsp:spPr>
        <a:xfrm>
          <a:off x="7139584" y="458616"/>
          <a:ext cx="3456339" cy="10369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128" tIns="273128" rIns="273128" bIns="273128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Connect</a:t>
          </a:r>
        </a:p>
      </dsp:txBody>
      <dsp:txXfrm>
        <a:off x="7139584" y="458616"/>
        <a:ext cx="3456339" cy="1036901"/>
      </dsp:txXfrm>
    </dsp:sp>
    <dsp:sp modelId="{B866B155-7CE3-4747-A157-3BC1ECC4471D}">
      <dsp:nvSpPr>
        <dsp:cNvPr id="0" name=""/>
        <dsp:cNvSpPr/>
      </dsp:nvSpPr>
      <dsp:spPr>
        <a:xfrm>
          <a:off x="7139584" y="1495518"/>
          <a:ext cx="3456339" cy="252642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1410" tIns="341410" rIns="341410" bIns="34141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Connect the module to a real African leadership or institutional challenge.</a:t>
          </a:r>
        </a:p>
      </dsp:txBody>
      <dsp:txXfrm>
        <a:off x="7139584" y="1495518"/>
        <a:ext cx="3456339" cy="2526424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672B88-6B56-4B70-96A9-72D422C86921}">
      <dsp:nvSpPr>
        <dsp:cNvPr id="0" name=""/>
        <dsp:cNvSpPr/>
      </dsp:nvSpPr>
      <dsp:spPr>
        <a:xfrm>
          <a:off x="227837" y="515516"/>
          <a:ext cx="1343916" cy="134391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C732F0-C3BF-4DFC-9155-24978CF176BC}">
      <dsp:nvSpPr>
        <dsp:cNvPr id="0" name=""/>
        <dsp:cNvSpPr/>
      </dsp:nvSpPr>
      <dsp:spPr>
        <a:xfrm>
          <a:off x="510059" y="797738"/>
          <a:ext cx="779471" cy="7794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EF9257-AD1F-4099-B5E3-56998E06D724}">
      <dsp:nvSpPr>
        <dsp:cNvPr id="0" name=""/>
        <dsp:cNvSpPr/>
      </dsp:nvSpPr>
      <dsp:spPr>
        <a:xfrm>
          <a:off x="1859735" y="515516"/>
          <a:ext cx="3167802" cy="1343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Institutional Lab: Build a CGAM stakeholder map and a four-dimension GQ scorecard.</a:t>
          </a:r>
        </a:p>
      </dsp:txBody>
      <dsp:txXfrm>
        <a:off x="1859735" y="515516"/>
        <a:ext cx="3167802" cy="1343916"/>
      </dsp:txXfrm>
    </dsp:sp>
    <dsp:sp modelId="{BDEB06C4-F82A-40D4-BBFB-3641F1936ABB}">
      <dsp:nvSpPr>
        <dsp:cNvPr id="0" name=""/>
        <dsp:cNvSpPr/>
      </dsp:nvSpPr>
      <dsp:spPr>
        <a:xfrm>
          <a:off x="5579502" y="515516"/>
          <a:ext cx="1343916" cy="134391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B9ACF9-6D85-43BF-8A31-50FFE040B4AA}">
      <dsp:nvSpPr>
        <dsp:cNvPr id="0" name=""/>
        <dsp:cNvSpPr/>
      </dsp:nvSpPr>
      <dsp:spPr>
        <a:xfrm>
          <a:off x="5861725" y="797738"/>
          <a:ext cx="779471" cy="7794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F5C9FE-9F94-4ED9-B0E2-B42C1BF641B3}">
      <dsp:nvSpPr>
        <dsp:cNvPr id="0" name=""/>
        <dsp:cNvSpPr/>
      </dsp:nvSpPr>
      <dsp:spPr>
        <a:xfrm>
          <a:off x="7211400" y="515516"/>
          <a:ext cx="3167802" cy="1343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Require evidence: separate observed facts from interpretation.</a:t>
          </a:r>
        </a:p>
      </dsp:txBody>
      <dsp:txXfrm>
        <a:off x="7211400" y="515516"/>
        <a:ext cx="3167802" cy="1343916"/>
      </dsp:txXfrm>
    </dsp:sp>
    <dsp:sp modelId="{B019523F-65E1-4148-A69D-FD6A05D5F8F7}">
      <dsp:nvSpPr>
        <dsp:cNvPr id="0" name=""/>
        <dsp:cNvSpPr/>
      </dsp:nvSpPr>
      <dsp:spPr>
        <a:xfrm>
          <a:off x="227837" y="2621127"/>
          <a:ext cx="1343916" cy="134391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E539C2-C6B2-43B9-85CF-D937A038B9EF}">
      <dsp:nvSpPr>
        <dsp:cNvPr id="0" name=""/>
        <dsp:cNvSpPr/>
      </dsp:nvSpPr>
      <dsp:spPr>
        <a:xfrm>
          <a:off x="510059" y="2903349"/>
          <a:ext cx="779471" cy="7794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606793-4ADA-49D0-BC43-4E2403CF48D0}">
      <dsp:nvSpPr>
        <dsp:cNvPr id="0" name=""/>
        <dsp:cNvSpPr/>
      </dsp:nvSpPr>
      <dsp:spPr>
        <a:xfrm>
          <a:off x="1859735" y="2621127"/>
          <a:ext cx="3167802" cy="1343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Require counter-argument: what alternative explanation could account for the same problem?</a:t>
          </a:r>
        </a:p>
      </dsp:txBody>
      <dsp:txXfrm>
        <a:off x="1859735" y="2621127"/>
        <a:ext cx="3167802" cy="1343916"/>
      </dsp:txXfrm>
    </dsp:sp>
    <dsp:sp modelId="{5F1061FD-E16A-4014-AF8A-BBB8376A62C6}">
      <dsp:nvSpPr>
        <dsp:cNvPr id="0" name=""/>
        <dsp:cNvSpPr/>
      </dsp:nvSpPr>
      <dsp:spPr>
        <a:xfrm>
          <a:off x="5579502" y="2621127"/>
          <a:ext cx="1343916" cy="134391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0E64A7-AB0C-4B09-854F-23F201B515F6}">
      <dsp:nvSpPr>
        <dsp:cNvPr id="0" name=""/>
        <dsp:cNvSpPr/>
      </dsp:nvSpPr>
      <dsp:spPr>
        <a:xfrm>
          <a:off x="5861725" y="2903349"/>
          <a:ext cx="779471" cy="7794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A9A6F0-F553-4F71-B0AC-E8134EEAC17A}">
      <dsp:nvSpPr>
        <dsp:cNvPr id="0" name=""/>
        <dsp:cNvSpPr/>
      </dsp:nvSpPr>
      <dsp:spPr>
        <a:xfrm>
          <a:off x="7211400" y="2621127"/>
          <a:ext cx="3167802" cy="1343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End with one institutional change and one leadership/mindset change.</a:t>
          </a:r>
        </a:p>
      </dsp:txBody>
      <dsp:txXfrm>
        <a:off x="7211400" y="2621127"/>
        <a:ext cx="3167802" cy="1343916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6D6571-BC65-4E51-9C2F-766ADFCF80C6}">
      <dsp:nvSpPr>
        <dsp:cNvPr id="0" name=""/>
        <dsp:cNvSpPr/>
      </dsp:nvSpPr>
      <dsp:spPr>
        <a:xfrm>
          <a:off x="0" y="1859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FA3646-372A-4B7B-A0B6-E008E8ED182E}">
      <dsp:nvSpPr>
        <dsp:cNvPr id="0" name=""/>
        <dsp:cNvSpPr/>
      </dsp:nvSpPr>
      <dsp:spPr>
        <a:xfrm>
          <a:off x="285104" y="213920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23E74E-461E-4C90-B90E-D67EC1252A2D}">
      <dsp:nvSpPr>
        <dsp:cNvPr id="0" name=""/>
        <dsp:cNvSpPr/>
      </dsp:nvSpPr>
      <dsp:spPr>
        <a:xfrm>
          <a:off x="1088579" y="1859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Where does the central argument of Module 8 illuminate leadership practice—and where might it oversimplify?</a:t>
          </a:r>
        </a:p>
      </dsp:txBody>
      <dsp:txXfrm>
        <a:off x="1088579" y="1859"/>
        <a:ext cx="9518460" cy="942492"/>
      </dsp:txXfrm>
    </dsp:sp>
    <dsp:sp modelId="{23C64724-D9E8-4545-93FF-2DC30D9A0A5A}">
      <dsp:nvSpPr>
        <dsp:cNvPr id="0" name=""/>
        <dsp:cNvSpPr/>
      </dsp:nvSpPr>
      <dsp:spPr>
        <a:xfrm>
          <a:off x="0" y="1179975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A48DAC-FF6E-4212-B0CC-24E4752C7EC8}">
      <dsp:nvSpPr>
        <dsp:cNvPr id="0" name=""/>
        <dsp:cNvSpPr/>
      </dsp:nvSpPr>
      <dsp:spPr>
        <a:xfrm>
          <a:off x="285104" y="1392036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12DABD-8B91-450C-9848-0EBA6911531F}">
      <dsp:nvSpPr>
        <dsp:cNvPr id="0" name=""/>
        <dsp:cNvSpPr/>
      </dsp:nvSpPr>
      <dsp:spPr>
        <a:xfrm>
          <a:off x="1088579" y="1179975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How should leaders balance communal obligation with impartial justice?</a:t>
          </a:r>
        </a:p>
      </dsp:txBody>
      <dsp:txXfrm>
        <a:off x="1088579" y="1179975"/>
        <a:ext cx="9518460" cy="942492"/>
      </dsp:txXfrm>
    </dsp:sp>
    <dsp:sp modelId="{7A7B4781-2AF3-4E22-9DE6-5BF8B9CCFF4F}">
      <dsp:nvSpPr>
        <dsp:cNvPr id="0" name=""/>
        <dsp:cNvSpPr/>
      </dsp:nvSpPr>
      <dsp:spPr>
        <a:xfrm>
          <a:off x="0" y="2358091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CF0D95-73CA-446D-9543-9623ABCDB38C}">
      <dsp:nvSpPr>
        <dsp:cNvPr id="0" name=""/>
        <dsp:cNvSpPr/>
      </dsp:nvSpPr>
      <dsp:spPr>
        <a:xfrm>
          <a:off x="285104" y="2570152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B60027-345E-4D3D-8E55-2AA5A7C09FF4}">
      <dsp:nvSpPr>
        <dsp:cNvPr id="0" name=""/>
        <dsp:cNvSpPr/>
      </dsp:nvSpPr>
      <dsp:spPr>
        <a:xfrm>
          <a:off x="1088579" y="2358091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Which part of the problem is within leadership agency, and which requires structural reform?</a:t>
          </a:r>
        </a:p>
      </dsp:txBody>
      <dsp:txXfrm>
        <a:off x="1088579" y="2358091"/>
        <a:ext cx="9518460" cy="942492"/>
      </dsp:txXfrm>
    </dsp:sp>
    <dsp:sp modelId="{00457708-76D6-4B29-B99A-FA1DFEDFB140}">
      <dsp:nvSpPr>
        <dsp:cNvPr id="0" name=""/>
        <dsp:cNvSpPr/>
      </dsp:nvSpPr>
      <dsp:spPr>
        <a:xfrm>
          <a:off x="0" y="3536207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459B19-6407-45EA-9C26-4EACC649A874}">
      <dsp:nvSpPr>
        <dsp:cNvPr id="0" name=""/>
        <dsp:cNvSpPr/>
      </dsp:nvSpPr>
      <dsp:spPr>
        <a:xfrm>
          <a:off x="285104" y="3748268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E6FA5A-2CBF-4231-BDF9-DE92907D61D9}">
      <dsp:nvSpPr>
        <dsp:cNvPr id="0" name=""/>
        <dsp:cNvSpPr/>
      </dsp:nvSpPr>
      <dsp:spPr>
        <a:xfrm>
          <a:off x="1088579" y="3536207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What would success look like in five years, and what evidence would demonstrate it?</a:t>
          </a:r>
        </a:p>
      </dsp:txBody>
      <dsp:txXfrm>
        <a:off x="1088579" y="3536207"/>
        <a:ext cx="9518460" cy="942492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CEBB1A-5F66-4F00-BD99-E21F76A53BA0}">
      <dsp:nvSpPr>
        <dsp:cNvPr id="0" name=""/>
        <dsp:cNvSpPr/>
      </dsp:nvSpPr>
      <dsp:spPr>
        <a:xfrm>
          <a:off x="0" y="531494"/>
          <a:ext cx="10607040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Core reading: Chs. 6, 13–14</a:t>
          </a:r>
        </a:p>
      </dsp:txBody>
      <dsp:txXfrm>
        <a:off x="30442" y="561936"/>
        <a:ext cx="10546156" cy="562726"/>
      </dsp:txXfrm>
    </dsp:sp>
    <dsp:sp modelId="{7176AA6A-0052-4675-9B09-880641AA5F9E}">
      <dsp:nvSpPr>
        <dsp:cNvPr id="0" name=""/>
        <dsp:cNvSpPr/>
      </dsp:nvSpPr>
      <dsp:spPr>
        <a:xfrm>
          <a:off x="0" y="1229984"/>
          <a:ext cx="10607040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Corruption and nepotism as structural symptoms of the “I” mindset</a:t>
          </a:r>
        </a:p>
      </dsp:txBody>
      <dsp:txXfrm>
        <a:off x="30442" y="1260426"/>
        <a:ext cx="10546156" cy="562726"/>
      </dsp:txXfrm>
    </dsp:sp>
    <dsp:sp modelId="{01A1031A-AACF-481A-9209-E233B7955BB6}">
      <dsp:nvSpPr>
        <dsp:cNvPr id="0" name=""/>
        <dsp:cNvSpPr/>
      </dsp:nvSpPr>
      <dsp:spPr>
        <a:xfrm>
          <a:off x="0" y="1928474"/>
          <a:ext cx="10607040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Rule of law, contracting, public land, procurement and selective enforcement</a:t>
          </a:r>
        </a:p>
      </dsp:txBody>
      <dsp:txXfrm>
        <a:off x="30442" y="1958916"/>
        <a:ext cx="10546156" cy="562726"/>
      </dsp:txXfrm>
    </dsp:sp>
    <dsp:sp modelId="{4B179726-E9D8-4DFB-8B27-77B7B76D03FE}">
      <dsp:nvSpPr>
        <dsp:cNvPr id="0" name=""/>
        <dsp:cNvSpPr/>
      </dsp:nvSpPr>
      <dsp:spPr>
        <a:xfrm>
          <a:off x="0" y="2626965"/>
          <a:ext cx="10607040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Whistleblowing, oversight, open data and ethical public-service training</a:t>
          </a:r>
        </a:p>
      </dsp:txBody>
      <dsp:txXfrm>
        <a:off x="30442" y="2657407"/>
        <a:ext cx="10546156" cy="562726"/>
      </dsp:txXfrm>
    </dsp:sp>
    <dsp:sp modelId="{C729B9D2-1D2B-4F36-88D4-3593DDD2EACD}">
      <dsp:nvSpPr>
        <dsp:cNvPr id="0" name=""/>
        <dsp:cNvSpPr/>
      </dsp:nvSpPr>
      <dsp:spPr>
        <a:xfrm>
          <a:off x="0" y="3325455"/>
          <a:ext cx="10607040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Restoring trust through visible accountability</a:t>
          </a:r>
        </a:p>
      </dsp:txBody>
      <dsp:txXfrm>
        <a:off x="30442" y="3355897"/>
        <a:ext cx="10546156" cy="562726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E999AF-2CF6-413A-A434-687C60F1EFAE}">
      <dsp:nvSpPr>
        <dsp:cNvPr id="0" name=""/>
        <dsp:cNvSpPr/>
      </dsp:nvSpPr>
      <dsp:spPr>
        <a:xfrm>
          <a:off x="2121408" y="1400"/>
          <a:ext cx="8485632" cy="14351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4645" tIns="364536" rIns="164645" bIns="364536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Analyze corruption beyond individual morality by linking incentives, institutions and mindset.</a:t>
          </a:r>
        </a:p>
      </dsp:txBody>
      <dsp:txXfrm>
        <a:off x="2121408" y="1400"/>
        <a:ext cx="8485632" cy="1435179"/>
      </dsp:txXfrm>
    </dsp:sp>
    <dsp:sp modelId="{B39FE1F9-3968-4F7A-B3B1-D765634E2F80}">
      <dsp:nvSpPr>
        <dsp:cNvPr id="0" name=""/>
        <dsp:cNvSpPr/>
      </dsp:nvSpPr>
      <dsp:spPr>
        <a:xfrm>
          <a:off x="0" y="1400"/>
          <a:ext cx="2121408" cy="143517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258" tIns="141764" rIns="112258" bIns="141764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Analyze</a:t>
          </a:r>
        </a:p>
      </dsp:txBody>
      <dsp:txXfrm>
        <a:off x="0" y="1400"/>
        <a:ext cx="2121408" cy="1435179"/>
      </dsp:txXfrm>
    </dsp:sp>
    <dsp:sp modelId="{1E7A1747-B549-4092-B882-4B4B0DAB9F9F}">
      <dsp:nvSpPr>
        <dsp:cNvPr id="0" name=""/>
        <dsp:cNvSpPr/>
      </dsp:nvSpPr>
      <dsp:spPr>
        <a:xfrm>
          <a:off x="2121408" y="1522690"/>
          <a:ext cx="8485632" cy="14351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4645" tIns="364536" rIns="164645" bIns="364536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Propose an accountability reform with both procedural and ethical components.</a:t>
          </a:r>
        </a:p>
      </dsp:txBody>
      <dsp:txXfrm>
        <a:off x="2121408" y="1522690"/>
        <a:ext cx="8485632" cy="1435179"/>
      </dsp:txXfrm>
    </dsp:sp>
    <dsp:sp modelId="{AE2F9EF5-836E-427B-A0B1-CEF2C80A990C}">
      <dsp:nvSpPr>
        <dsp:cNvPr id="0" name=""/>
        <dsp:cNvSpPr/>
      </dsp:nvSpPr>
      <dsp:spPr>
        <a:xfrm>
          <a:off x="0" y="1522690"/>
          <a:ext cx="2121408" cy="143517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258" tIns="141764" rIns="112258" bIns="141764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Propose</a:t>
          </a:r>
        </a:p>
      </dsp:txBody>
      <dsp:txXfrm>
        <a:off x="0" y="1522690"/>
        <a:ext cx="2121408" cy="1435179"/>
      </dsp:txXfrm>
    </dsp:sp>
    <dsp:sp modelId="{4C42C944-257A-4D77-942B-3E6550B66B93}">
      <dsp:nvSpPr>
        <dsp:cNvPr id="0" name=""/>
        <dsp:cNvSpPr/>
      </dsp:nvSpPr>
      <dsp:spPr>
        <a:xfrm>
          <a:off x="2121408" y="3043980"/>
          <a:ext cx="8485632" cy="14351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4645" tIns="364536" rIns="164645" bIns="364536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Connect the module to a real African leadership or institutional challenge.</a:t>
          </a:r>
        </a:p>
      </dsp:txBody>
      <dsp:txXfrm>
        <a:off x="2121408" y="3043980"/>
        <a:ext cx="8485632" cy="1435179"/>
      </dsp:txXfrm>
    </dsp:sp>
    <dsp:sp modelId="{E60C8883-9A38-42CF-98BC-BE8B28CC5A10}">
      <dsp:nvSpPr>
        <dsp:cNvPr id="0" name=""/>
        <dsp:cNvSpPr/>
      </dsp:nvSpPr>
      <dsp:spPr>
        <a:xfrm>
          <a:off x="0" y="3043980"/>
          <a:ext cx="2121408" cy="143517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258" tIns="141764" rIns="112258" bIns="141764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Connect</a:t>
          </a:r>
        </a:p>
      </dsp:txBody>
      <dsp:txXfrm>
        <a:off x="0" y="3043980"/>
        <a:ext cx="2121408" cy="1435179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76DED1-ED4D-4ED3-B6FF-495B4BEFDAF9}">
      <dsp:nvSpPr>
        <dsp:cNvPr id="0" name=""/>
        <dsp:cNvSpPr/>
      </dsp:nvSpPr>
      <dsp:spPr>
        <a:xfrm>
          <a:off x="0" y="1859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5E7B16-83C6-43AF-8FD7-E91AE3895BE3}">
      <dsp:nvSpPr>
        <dsp:cNvPr id="0" name=""/>
        <dsp:cNvSpPr/>
      </dsp:nvSpPr>
      <dsp:spPr>
        <a:xfrm>
          <a:off x="285104" y="213920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1B740D-1638-449B-B060-EE930B0B3533}">
      <dsp:nvSpPr>
        <dsp:cNvPr id="0" name=""/>
        <dsp:cNvSpPr/>
      </dsp:nvSpPr>
      <dsp:spPr>
        <a:xfrm>
          <a:off x="1088579" y="1859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Reform Brief: Design a two-layer anti-corruption intervention—system controls plus mindset/ethics renewal.</a:t>
          </a:r>
        </a:p>
      </dsp:txBody>
      <dsp:txXfrm>
        <a:off x="1088579" y="1859"/>
        <a:ext cx="9518460" cy="942492"/>
      </dsp:txXfrm>
    </dsp:sp>
    <dsp:sp modelId="{5C88A47F-69C3-4113-825B-F8E4C395A8AD}">
      <dsp:nvSpPr>
        <dsp:cNvPr id="0" name=""/>
        <dsp:cNvSpPr/>
      </dsp:nvSpPr>
      <dsp:spPr>
        <a:xfrm>
          <a:off x="0" y="1179975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3D483B-EDEA-4047-B195-12F6924364DD}">
      <dsp:nvSpPr>
        <dsp:cNvPr id="0" name=""/>
        <dsp:cNvSpPr/>
      </dsp:nvSpPr>
      <dsp:spPr>
        <a:xfrm>
          <a:off x="285104" y="1392036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B8C0B1-DFEB-47FA-805F-B78CD6FDC5B4}">
      <dsp:nvSpPr>
        <dsp:cNvPr id="0" name=""/>
        <dsp:cNvSpPr/>
      </dsp:nvSpPr>
      <dsp:spPr>
        <a:xfrm>
          <a:off x="1088579" y="1179975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Require evidence: separate observed facts from interpretation.</a:t>
          </a:r>
        </a:p>
      </dsp:txBody>
      <dsp:txXfrm>
        <a:off x="1088579" y="1179975"/>
        <a:ext cx="9518460" cy="942492"/>
      </dsp:txXfrm>
    </dsp:sp>
    <dsp:sp modelId="{552FBCC8-ECAA-4A76-8289-246C7DD2CDEB}">
      <dsp:nvSpPr>
        <dsp:cNvPr id="0" name=""/>
        <dsp:cNvSpPr/>
      </dsp:nvSpPr>
      <dsp:spPr>
        <a:xfrm>
          <a:off x="0" y="2358091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51F531-5EC9-4782-9F5C-72EC7867DFD0}">
      <dsp:nvSpPr>
        <dsp:cNvPr id="0" name=""/>
        <dsp:cNvSpPr/>
      </dsp:nvSpPr>
      <dsp:spPr>
        <a:xfrm>
          <a:off x="285104" y="2570152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0650EE-E90F-4C07-89F6-FE6C3A67D3AD}">
      <dsp:nvSpPr>
        <dsp:cNvPr id="0" name=""/>
        <dsp:cNvSpPr/>
      </dsp:nvSpPr>
      <dsp:spPr>
        <a:xfrm>
          <a:off x="1088579" y="2358091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Require counter-argument: what alternative explanation could account for the same problem?</a:t>
          </a:r>
        </a:p>
      </dsp:txBody>
      <dsp:txXfrm>
        <a:off x="1088579" y="2358091"/>
        <a:ext cx="9518460" cy="942492"/>
      </dsp:txXfrm>
    </dsp:sp>
    <dsp:sp modelId="{0493CAA1-F9D3-4B00-AA0A-060D452F007B}">
      <dsp:nvSpPr>
        <dsp:cNvPr id="0" name=""/>
        <dsp:cNvSpPr/>
      </dsp:nvSpPr>
      <dsp:spPr>
        <a:xfrm>
          <a:off x="0" y="3536207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E0674F-92F1-499C-AFBE-4439D4165846}">
      <dsp:nvSpPr>
        <dsp:cNvPr id="0" name=""/>
        <dsp:cNvSpPr/>
      </dsp:nvSpPr>
      <dsp:spPr>
        <a:xfrm>
          <a:off x="285104" y="3748268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B926B6-7A03-4EA6-9470-81899A2FAA20}">
      <dsp:nvSpPr>
        <dsp:cNvPr id="0" name=""/>
        <dsp:cNvSpPr/>
      </dsp:nvSpPr>
      <dsp:spPr>
        <a:xfrm>
          <a:off x="1088579" y="3536207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End with one institutional change and one leadership/mindset change.</a:t>
          </a:r>
        </a:p>
      </dsp:txBody>
      <dsp:txXfrm>
        <a:off x="1088579" y="3536207"/>
        <a:ext cx="9518460" cy="942492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18630C-FCA9-4C82-8767-A9CA5F7020E3}">
      <dsp:nvSpPr>
        <dsp:cNvPr id="0" name=""/>
        <dsp:cNvSpPr/>
      </dsp:nvSpPr>
      <dsp:spPr>
        <a:xfrm>
          <a:off x="227837" y="515516"/>
          <a:ext cx="1343916" cy="134391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EF9367-0B5D-476C-9DB1-5C62D6B99BF3}">
      <dsp:nvSpPr>
        <dsp:cNvPr id="0" name=""/>
        <dsp:cNvSpPr/>
      </dsp:nvSpPr>
      <dsp:spPr>
        <a:xfrm>
          <a:off x="510059" y="797738"/>
          <a:ext cx="779471" cy="7794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E118E2-200D-4E0A-BF44-BD6A989972D5}">
      <dsp:nvSpPr>
        <dsp:cNvPr id="0" name=""/>
        <dsp:cNvSpPr/>
      </dsp:nvSpPr>
      <dsp:spPr>
        <a:xfrm>
          <a:off x="1859735" y="515516"/>
          <a:ext cx="3167802" cy="1343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Where does the central argument of Module 9 illuminate leadership practice—and where might it oversimplify?</a:t>
          </a:r>
        </a:p>
      </dsp:txBody>
      <dsp:txXfrm>
        <a:off x="1859735" y="515516"/>
        <a:ext cx="3167802" cy="1343916"/>
      </dsp:txXfrm>
    </dsp:sp>
    <dsp:sp modelId="{890001C3-2F61-4930-824D-55E5FD01AEAB}">
      <dsp:nvSpPr>
        <dsp:cNvPr id="0" name=""/>
        <dsp:cNvSpPr/>
      </dsp:nvSpPr>
      <dsp:spPr>
        <a:xfrm>
          <a:off x="5579502" y="515516"/>
          <a:ext cx="1343916" cy="134391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04AB41-6E15-43B3-80D9-69C15A69296A}">
      <dsp:nvSpPr>
        <dsp:cNvPr id="0" name=""/>
        <dsp:cNvSpPr/>
      </dsp:nvSpPr>
      <dsp:spPr>
        <a:xfrm>
          <a:off x="5861725" y="797738"/>
          <a:ext cx="779471" cy="7794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9FC611-B8B3-4387-A561-DA149315F230}">
      <dsp:nvSpPr>
        <dsp:cNvPr id="0" name=""/>
        <dsp:cNvSpPr/>
      </dsp:nvSpPr>
      <dsp:spPr>
        <a:xfrm>
          <a:off x="7211400" y="515516"/>
          <a:ext cx="3167802" cy="1343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How should leaders balance communal obligation with impartial justice?</a:t>
          </a:r>
        </a:p>
      </dsp:txBody>
      <dsp:txXfrm>
        <a:off x="7211400" y="515516"/>
        <a:ext cx="3167802" cy="1343916"/>
      </dsp:txXfrm>
    </dsp:sp>
    <dsp:sp modelId="{A54F00F3-7F9B-48C6-BD8A-12B4740C052D}">
      <dsp:nvSpPr>
        <dsp:cNvPr id="0" name=""/>
        <dsp:cNvSpPr/>
      </dsp:nvSpPr>
      <dsp:spPr>
        <a:xfrm>
          <a:off x="227837" y="2621127"/>
          <a:ext cx="1343916" cy="134391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4EC8F2-56EC-4BD7-A9F4-F15DC003AAE3}">
      <dsp:nvSpPr>
        <dsp:cNvPr id="0" name=""/>
        <dsp:cNvSpPr/>
      </dsp:nvSpPr>
      <dsp:spPr>
        <a:xfrm>
          <a:off x="510059" y="2903349"/>
          <a:ext cx="779471" cy="7794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0EE43A-AAC9-4CAA-BE75-C9A0DBD1F277}">
      <dsp:nvSpPr>
        <dsp:cNvPr id="0" name=""/>
        <dsp:cNvSpPr/>
      </dsp:nvSpPr>
      <dsp:spPr>
        <a:xfrm>
          <a:off x="1859735" y="2621127"/>
          <a:ext cx="3167802" cy="1343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Which part of the problem is within leadership agency, and which requires structural reform?</a:t>
          </a:r>
        </a:p>
      </dsp:txBody>
      <dsp:txXfrm>
        <a:off x="1859735" y="2621127"/>
        <a:ext cx="3167802" cy="1343916"/>
      </dsp:txXfrm>
    </dsp:sp>
    <dsp:sp modelId="{DE1361DD-E20E-4799-877A-D4C7DD2F8614}">
      <dsp:nvSpPr>
        <dsp:cNvPr id="0" name=""/>
        <dsp:cNvSpPr/>
      </dsp:nvSpPr>
      <dsp:spPr>
        <a:xfrm>
          <a:off x="5579502" y="2621127"/>
          <a:ext cx="1343916" cy="134391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A79993-56E1-4B2A-AF03-46EAC676B762}">
      <dsp:nvSpPr>
        <dsp:cNvPr id="0" name=""/>
        <dsp:cNvSpPr/>
      </dsp:nvSpPr>
      <dsp:spPr>
        <a:xfrm>
          <a:off x="5861725" y="2903349"/>
          <a:ext cx="779471" cy="7794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F1AE88-E4EB-4D00-B6E5-41A2965E69CC}">
      <dsp:nvSpPr>
        <dsp:cNvPr id="0" name=""/>
        <dsp:cNvSpPr/>
      </dsp:nvSpPr>
      <dsp:spPr>
        <a:xfrm>
          <a:off x="7211400" y="2621127"/>
          <a:ext cx="3167802" cy="1343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What would success look like in five years, and what evidence would demonstrate it?</a:t>
          </a:r>
        </a:p>
      </dsp:txBody>
      <dsp:txXfrm>
        <a:off x="7211400" y="2621127"/>
        <a:ext cx="3167802" cy="1343916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441F02-CA78-47CB-8081-715A380A0A32}">
      <dsp:nvSpPr>
        <dsp:cNvPr id="0" name=""/>
        <dsp:cNvSpPr/>
      </dsp:nvSpPr>
      <dsp:spPr>
        <a:xfrm>
          <a:off x="0" y="137159"/>
          <a:ext cx="10607040" cy="76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Core reading: Chs. 5, 12–14</a:t>
          </a:r>
        </a:p>
      </dsp:txBody>
      <dsp:txXfrm>
        <a:off x="37467" y="174626"/>
        <a:ext cx="10532106" cy="692586"/>
      </dsp:txXfrm>
    </dsp:sp>
    <dsp:sp modelId="{9FDAE572-D734-48B4-B3E1-C78403DF6A37}">
      <dsp:nvSpPr>
        <dsp:cNvPr id="0" name=""/>
        <dsp:cNvSpPr/>
      </dsp:nvSpPr>
      <dsp:spPr>
        <a:xfrm>
          <a:off x="0" y="996839"/>
          <a:ext cx="10607040" cy="76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Short-termism versus intergenerational stewardship</a:t>
          </a:r>
        </a:p>
      </dsp:txBody>
      <dsp:txXfrm>
        <a:off x="37467" y="1034306"/>
        <a:ext cx="10532106" cy="692586"/>
      </dsp:txXfrm>
    </dsp:sp>
    <dsp:sp modelId="{052A3942-FF64-4577-8C7B-67DFEC24E508}">
      <dsp:nvSpPr>
        <dsp:cNvPr id="0" name=""/>
        <dsp:cNvSpPr/>
      </dsp:nvSpPr>
      <dsp:spPr>
        <a:xfrm>
          <a:off x="0" y="1856519"/>
          <a:ext cx="10607040" cy="76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Election-cycle governance stagnation and policy discontinuity</a:t>
          </a:r>
        </a:p>
      </dsp:txBody>
      <dsp:txXfrm>
        <a:off x="37467" y="1893986"/>
        <a:ext cx="10532106" cy="692586"/>
      </dsp:txXfrm>
    </dsp:sp>
    <dsp:sp modelId="{6E5CC8E7-C8B9-45E0-9E7E-45B3AA8B1F7F}">
      <dsp:nvSpPr>
        <dsp:cNvPr id="0" name=""/>
        <dsp:cNvSpPr/>
      </dsp:nvSpPr>
      <dsp:spPr>
        <a:xfrm>
          <a:off x="0" y="2716199"/>
          <a:ext cx="10607040" cy="76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Time consciousness, punctuality and institutional discipline</a:t>
          </a:r>
        </a:p>
      </dsp:txBody>
      <dsp:txXfrm>
        <a:off x="37467" y="2753666"/>
        <a:ext cx="10532106" cy="692586"/>
      </dsp:txXfrm>
    </dsp:sp>
    <dsp:sp modelId="{BA98D738-4F48-41C6-B6DD-44AEA0D10C67}">
      <dsp:nvSpPr>
        <dsp:cNvPr id="0" name=""/>
        <dsp:cNvSpPr/>
      </dsp:nvSpPr>
      <dsp:spPr>
        <a:xfrm>
          <a:off x="0" y="3575880"/>
          <a:ext cx="10607040" cy="76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Leadership decisions judged by effects on future generations</a:t>
          </a:r>
        </a:p>
      </dsp:txBody>
      <dsp:txXfrm>
        <a:off x="37467" y="3613347"/>
        <a:ext cx="10532106" cy="692586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59D091-D2FA-47F9-9107-B8B6EF90C5FC}">
      <dsp:nvSpPr>
        <dsp:cNvPr id="0" name=""/>
        <dsp:cNvSpPr/>
      </dsp:nvSpPr>
      <dsp:spPr>
        <a:xfrm>
          <a:off x="0" y="0"/>
          <a:ext cx="3314699" cy="44805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427" tIns="330200" rIns="258427" bIns="3302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Apply temporal consciousness to public investment and policy continuity.</a:t>
          </a:r>
        </a:p>
      </dsp:txBody>
      <dsp:txXfrm>
        <a:off x="0" y="1702612"/>
        <a:ext cx="3314699" cy="2688336"/>
      </dsp:txXfrm>
    </dsp:sp>
    <dsp:sp modelId="{9675A630-41DB-4228-8051-27504A6F4955}">
      <dsp:nvSpPr>
        <dsp:cNvPr id="0" name=""/>
        <dsp:cNvSpPr/>
      </dsp:nvSpPr>
      <dsp:spPr>
        <a:xfrm>
          <a:off x="985265" y="448055"/>
          <a:ext cx="1344168" cy="134416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797" tIns="12700" rIns="104797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1</a:t>
          </a:r>
        </a:p>
      </dsp:txBody>
      <dsp:txXfrm>
        <a:off x="1182114" y="644904"/>
        <a:ext cx="950470" cy="950470"/>
      </dsp:txXfrm>
    </dsp:sp>
    <dsp:sp modelId="{F06F262F-0281-4C45-B72B-BE12F7FACC61}">
      <dsp:nvSpPr>
        <dsp:cNvPr id="0" name=""/>
        <dsp:cNvSpPr/>
      </dsp:nvSpPr>
      <dsp:spPr>
        <a:xfrm>
          <a:off x="0" y="4480488"/>
          <a:ext cx="3314699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CDBD92-508A-42D6-9784-B932914CD8BB}">
      <dsp:nvSpPr>
        <dsp:cNvPr id="0" name=""/>
        <dsp:cNvSpPr/>
      </dsp:nvSpPr>
      <dsp:spPr>
        <a:xfrm>
          <a:off x="3646169" y="0"/>
          <a:ext cx="3314699" cy="44805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427" tIns="330200" rIns="258427" bIns="3302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Distinguish urgent action from short-term political expediency.</a:t>
          </a:r>
        </a:p>
      </dsp:txBody>
      <dsp:txXfrm>
        <a:off x="3646169" y="1702612"/>
        <a:ext cx="3314699" cy="2688336"/>
      </dsp:txXfrm>
    </dsp:sp>
    <dsp:sp modelId="{7BC3B9D5-6109-4916-852D-D02D120BE7F3}">
      <dsp:nvSpPr>
        <dsp:cNvPr id="0" name=""/>
        <dsp:cNvSpPr/>
      </dsp:nvSpPr>
      <dsp:spPr>
        <a:xfrm>
          <a:off x="4631435" y="448055"/>
          <a:ext cx="1344168" cy="134416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797" tIns="12700" rIns="104797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2</a:t>
          </a:r>
        </a:p>
      </dsp:txBody>
      <dsp:txXfrm>
        <a:off x="4828284" y="644904"/>
        <a:ext cx="950470" cy="950470"/>
      </dsp:txXfrm>
    </dsp:sp>
    <dsp:sp modelId="{F7EA9E29-51A3-4EA7-BA06-388A281A4118}">
      <dsp:nvSpPr>
        <dsp:cNvPr id="0" name=""/>
        <dsp:cNvSpPr/>
      </dsp:nvSpPr>
      <dsp:spPr>
        <a:xfrm>
          <a:off x="3646169" y="4480488"/>
          <a:ext cx="3314699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E228CE-A401-4F22-99F8-4D1F3534C959}">
      <dsp:nvSpPr>
        <dsp:cNvPr id="0" name=""/>
        <dsp:cNvSpPr/>
      </dsp:nvSpPr>
      <dsp:spPr>
        <a:xfrm>
          <a:off x="7292339" y="0"/>
          <a:ext cx="3314699" cy="44805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427" tIns="330200" rIns="258427" bIns="3302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Connect the module to a real African leadership or institutional challenge.</a:t>
          </a:r>
        </a:p>
      </dsp:txBody>
      <dsp:txXfrm>
        <a:off x="7292339" y="1702612"/>
        <a:ext cx="3314699" cy="2688336"/>
      </dsp:txXfrm>
    </dsp:sp>
    <dsp:sp modelId="{128619B4-7103-43AE-A4E7-2FD89B4F095F}">
      <dsp:nvSpPr>
        <dsp:cNvPr id="0" name=""/>
        <dsp:cNvSpPr/>
      </dsp:nvSpPr>
      <dsp:spPr>
        <a:xfrm>
          <a:off x="8277606" y="448055"/>
          <a:ext cx="1344168" cy="134416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797" tIns="12700" rIns="104797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3</a:t>
          </a:r>
        </a:p>
      </dsp:txBody>
      <dsp:txXfrm>
        <a:off x="8474455" y="644904"/>
        <a:ext cx="950470" cy="950470"/>
      </dsp:txXfrm>
    </dsp:sp>
    <dsp:sp modelId="{449129E1-A592-4D57-90CE-870730B3C0C7}">
      <dsp:nvSpPr>
        <dsp:cNvPr id="0" name=""/>
        <dsp:cNvSpPr/>
      </dsp:nvSpPr>
      <dsp:spPr>
        <a:xfrm>
          <a:off x="7292339" y="4480488"/>
          <a:ext cx="3314699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F65E8E-7158-41A0-BB48-2C7DEBF3A01A}">
      <dsp:nvSpPr>
        <dsp:cNvPr id="0" name=""/>
        <dsp:cNvSpPr/>
      </dsp:nvSpPr>
      <dsp:spPr>
        <a:xfrm>
          <a:off x="227837" y="515516"/>
          <a:ext cx="1343916" cy="134391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E84227-4B16-45A5-8648-114E285B0FA3}">
      <dsp:nvSpPr>
        <dsp:cNvPr id="0" name=""/>
        <dsp:cNvSpPr/>
      </dsp:nvSpPr>
      <dsp:spPr>
        <a:xfrm>
          <a:off x="510059" y="797738"/>
          <a:ext cx="779471" cy="7794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C17815-062D-4B67-8D73-FDF0A106DDE6}">
      <dsp:nvSpPr>
        <dsp:cNvPr id="0" name=""/>
        <dsp:cNvSpPr/>
      </dsp:nvSpPr>
      <dsp:spPr>
        <a:xfrm>
          <a:off x="1859735" y="515516"/>
          <a:ext cx="3167802" cy="1343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Leadership Reflection: Identify one development failure that cannot be explained by resources or policy alone.</a:t>
          </a:r>
        </a:p>
      </dsp:txBody>
      <dsp:txXfrm>
        <a:off x="1859735" y="515516"/>
        <a:ext cx="3167802" cy="1343916"/>
      </dsp:txXfrm>
    </dsp:sp>
    <dsp:sp modelId="{D94CBC92-9B3C-4CCC-B689-CBC7C27A99E7}">
      <dsp:nvSpPr>
        <dsp:cNvPr id="0" name=""/>
        <dsp:cNvSpPr/>
      </dsp:nvSpPr>
      <dsp:spPr>
        <a:xfrm>
          <a:off x="5579502" y="515516"/>
          <a:ext cx="1343916" cy="134391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0728BD-AD3E-416A-A69D-CE006DACF4AF}">
      <dsp:nvSpPr>
        <dsp:cNvPr id="0" name=""/>
        <dsp:cNvSpPr/>
      </dsp:nvSpPr>
      <dsp:spPr>
        <a:xfrm>
          <a:off x="5861725" y="797738"/>
          <a:ext cx="779471" cy="7794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A101FE-8084-4E65-A05C-76716FD89F51}">
      <dsp:nvSpPr>
        <dsp:cNvPr id="0" name=""/>
        <dsp:cNvSpPr/>
      </dsp:nvSpPr>
      <dsp:spPr>
        <a:xfrm>
          <a:off x="7211400" y="515516"/>
          <a:ext cx="3167802" cy="1343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Require evidence: separate observed facts from interpretation.</a:t>
          </a:r>
        </a:p>
      </dsp:txBody>
      <dsp:txXfrm>
        <a:off x="7211400" y="515516"/>
        <a:ext cx="3167802" cy="1343916"/>
      </dsp:txXfrm>
    </dsp:sp>
    <dsp:sp modelId="{6B0DC574-E8D7-43BD-BA9E-55AB6CA5FC0C}">
      <dsp:nvSpPr>
        <dsp:cNvPr id="0" name=""/>
        <dsp:cNvSpPr/>
      </dsp:nvSpPr>
      <dsp:spPr>
        <a:xfrm>
          <a:off x="227837" y="2621127"/>
          <a:ext cx="1343916" cy="134391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40263F-032A-4139-935C-ED04E3D24F7F}">
      <dsp:nvSpPr>
        <dsp:cNvPr id="0" name=""/>
        <dsp:cNvSpPr/>
      </dsp:nvSpPr>
      <dsp:spPr>
        <a:xfrm>
          <a:off x="510059" y="2903349"/>
          <a:ext cx="779471" cy="7794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6F7C9F-E63D-47F3-8F8B-D82F0BE2173E}">
      <dsp:nvSpPr>
        <dsp:cNvPr id="0" name=""/>
        <dsp:cNvSpPr/>
      </dsp:nvSpPr>
      <dsp:spPr>
        <a:xfrm>
          <a:off x="1859735" y="2621127"/>
          <a:ext cx="3167802" cy="1343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Require counter-argument: what alternative explanation could account for the same problem?</a:t>
          </a:r>
        </a:p>
      </dsp:txBody>
      <dsp:txXfrm>
        <a:off x="1859735" y="2621127"/>
        <a:ext cx="3167802" cy="1343916"/>
      </dsp:txXfrm>
    </dsp:sp>
    <dsp:sp modelId="{EBF2D068-CB97-4351-9401-0562BEC7173E}">
      <dsp:nvSpPr>
        <dsp:cNvPr id="0" name=""/>
        <dsp:cNvSpPr/>
      </dsp:nvSpPr>
      <dsp:spPr>
        <a:xfrm>
          <a:off x="5579502" y="2621127"/>
          <a:ext cx="1343916" cy="134391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601033-DD3C-4AFD-96CF-EA0E07C72A07}">
      <dsp:nvSpPr>
        <dsp:cNvPr id="0" name=""/>
        <dsp:cNvSpPr/>
      </dsp:nvSpPr>
      <dsp:spPr>
        <a:xfrm>
          <a:off x="5861725" y="2903349"/>
          <a:ext cx="779471" cy="7794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BF147A-15AE-4A6E-ACE7-C9C89D46AEC2}">
      <dsp:nvSpPr>
        <dsp:cNvPr id="0" name=""/>
        <dsp:cNvSpPr/>
      </dsp:nvSpPr>
      <dsp:spPr>
        <a:xfrm>
          <a:off x="7211400" y="2621127"/>
          <a:ext cx="3167802" cy="1343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End with one institutional change and one leadership/mindset change.</a:t>
          </a:r>
        </a:p>
      </dsp:txBody>
      <dsp:txXfrm>
        <a:off x="7211400" y="2621127"/>
        <a:ext cx="3167802" cy="1343916"/>
      </dsp:txXfrm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D0F2B3-E8FB-489A-8381-FE2DA0585659}">
      <dsp:nvSpPr>
        <dsp:cNvPr id="0" name=""/>
        <dsp:cNvSpPr/>
      </dsp:nvSpPr>
      <dsp:spPr>
        <a:xfrm>
          <a:off x="0" y="1859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342520-7108-4EA7-8CFF-BCB627076A54}">
      <dsp:nvSpPr>
        <dsp:cNvPr id="0" name=""/>
        <dsp:cNvSpPr/>
      </dsp:nvSpPr>
      <dsp:spPr>
        <a:xfrm>
          <a:off x="285104" y="213920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6C841D-DBDC-40CE-A262-00B55B79CF52}">
      <dsp:nvSpPr>
        <dsp:cNvPr id="0" name=""/>
        <dsp:cNvSpPr/>
      </dsp:nvSpPr>
      <dsp:spPr>
        <a:xfrm>
          <a:off x="1088579" y="1859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Future Generations Test: Reassess a policy through a 5-, 15- and 30-year horizon.</a:t>
          </a:r>
        </a:p>
      </dsp:txBody>
      <dsp:txXfrm>
        <a:off x="1088579" y="1859"/>
        <a:ext cx="9518460" cy="942492"/>
      </dsp:txXfrm>
    </dsp:sp>
    <dsp:sp modelId="{9BB595FA-A838-436F-B968-912F4A1F7A2B}">
      <dsp:nvSpPr>
        <dsp:cNvPr id="0" name=""/>
        <dsp:cNvSpPr/>
      </dsp:nvSpPr>
      <dsp:spPr>
        <a:xfrm>
          <a:off x="0" y="1179975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6DF710-8C4E-4C56-A617-309546B502D3}">
      <dsp:nvSpPr>
        <dsp:cNvPr id="0" name=""/>
        <dsp:cNvSpPr/>
      </dsp:nvSpPr>
      <dsp:spPr>
        <a:xfrm>
          <a:off x="285104" y="1392036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A6E80E-6215-4981-AA00-3786C21F8975}">
      <dsp:nvSpPr>
        <dsp:cNvPr id="0" name=""/>
        <dsp:cNvSpPr/>
      </dsp:nvSpPr>
      <dsp:spPr>
        <a:xfrm>
          <a:off x="1088579" y="1179975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Require evidence: separate observed facts from interpretation.</a:t>
          </a:r>
        </a:p>
      </dsp:txBody>
      <dsp:txXfrm>
        <a:off x="1088579" y="1179975"/>
        <a:ext cx="9518460" cy="942492"/>
      </dsp:txXfrm>
    </dsp:sp>
    <dsp:sp modelId="{86411A7B-C093-44E2-AA9E-C8BEA01B2B66}">
      <dsp:nvSpPr>
        <dsp:cNvPr id="0" name=""/>
        <dsp:cNvSpPr/>
      </dsp:nvSpPr>
      <dsp:spPr>
        <a:xfrm>
          <a:off x="0" y="2358091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9BD640-4FFE-430D-BAC1-19CA9E5902C3}">
      <dsp:nvSpPr>
        <dsp:cNvPr id="0" name=""/>
        <dsp:cNvSpPr/>
      </dsp:nvSpPr>
      <dsp:spPr>
        <a:xfrm>
          <a:off x="285104" y="2570152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C1EF59-597D-442B-9F70-CD175FA3E6A3}">
      <dsp:nvSpPr>
        <dsp:cNvPr id="0" name=""/>
        <dsp:cNvSpPr/>
      </dsp:nvSpPr>
      <dsp:spPr>
        <a:xfrm>
          <a:off x="1088579" y="2358091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Require counter-argument: what alternative explanation could account for the same problem?</a:t>
          </a:r>
        </a:p>
      </dsp:txBody>
      <dsp:txXfrm>
        <a:off x="1088579" y="2358091"/>
        <a:ext cx="9518460" cy="942492"/>
      </dsp:txXfrm>
    </dsp:sp>
    <dsp:sp modelId="{ED5FA243-0235-4820-B2A2-788496CA5F6D}">
      <dsp:nvSpPr>
        <dsp:cNvPr id="0" name=""/>
        <dsp:cNvSpPr/>
      </dsp:nvSpPr>
      <dsp:spPr>
        <a:xfrm>
          <a:off x="0" y="3536207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37063D-26A6-4B8E-8ED0-D3BD8730E561}">
      <dsp:nvSpPr>
        <dsp:cNvPr id="0" name=""/>
        <dsp:cNvSpPr/>
      </dsp:nvSpPr>
      <dsp:spPr>
        <a:xfrm>
          <a:off x="285104" y="3748268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B76110-3778-4321-A62A-964ECC508103}">
      <dsp:nvSpPr>
        <dsp:cNvPr id="0" name=""/>
        <dsp:cNvSpPr/>
      </dsp:nvSpPr>
      <dsp:spPr>
        <a:xfrm>
          <a:off x="1088579" y="3536207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End with one institutional change and one leadership/mindset change.</a:t>
          </a:r>
        </a:p>
      </dsp:txBody>
      <dsp:txXfrm>
        <a:off x="1088579" y="3536207"/>
        <a:ext cx="9518460" cy="942492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66DBB7-54B8-42F0-9075-70463B0E18EB}">
      <dsp:nvSpPr>
        <dsp:cNvPr id="0" name=""/>
        <dsp:cNvSpPr/>
      </dsp:nvSpPr>
      <dsp:spPr>
        <a:xfrm>
          <a:off x="0" y="1859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882E67-C10F-46F0-B8F0-C428FDC2540B}">
      <dsp:nvSpPr>
        <dsp:cNvPr id="0" name=""/>
        <dsp:cNvSpPr/>
      </dsp:nvSpPr>
      <dsp:spPr>
        <a:xfrm>
          <a:off x="285104" y="213920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0E960E-12CA-4FFB-A530-A215051AD7B3}">
      <dsp:nvSpPr>
        <dsp:cNvPr id="0" name=""/>
        <dsp:cNvSpPr/>
      </dsp:nvSpPr>
      <dsp:spPr>
        <a:xfrm>
          <a:off x="1088579" y="1859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Where does the central argument of Module 10 illuminate leadership practice—and where might it oversimplify?</a:t>
          </a:r>
        </a:p>
      </dsp:txBody>
      <dsp:txXfrm>
        <a:off x="1088579" y="1859"/>
        <a:ext cx="9518460" cy="942492"/>
      </dsp:txXfrm>
    </dsp:sp>
    <dsp:sp modelId="{99EF116E-F67D-4180-82C0-E5253A587627}">
      <dsp:nvSpPr>
        <dsp:cNvPr id="0" name=""/>
        <dsp:cNvSpPr/>
      </dsp:nvSpPr>
      <dsp:spPr>
        <a:xfrm>
          <a:off x="0" y="1179975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637AFE-7477-4DD8-B937-8BEE782F9637}">
      <dsp:nvSpPr>
        <dsp:cNvPr id="0" name=""/>
        <dsp:cNvSpPr/>
      </dsp:nvSpPr>
      <dsp:spPr>
        <a:xfrm>
          <a:off x="285104" y="1392036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DE20CF-6A6E-4B74-825D-D12C9FAE1F6C}">
      <dsp:nvSpPr>
        <dsp:cNvPr id="0" name=""/>
        <dsp:cNvSpPr/>
      </dsp:nvSpPr>
      <dsp:spPr>
        <a:xfrm>
          <a:off x="1088579" y="1179975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How should leaders balance communal obligation with impartial justice?</a:t>
          </a:r>
        </a:p>
      </dsp:txBody>
      <dsp:txXfrm>
        <a:off x="1088579" y="1179975"/>
        <a:ext cx="9518460" cy="942492"/>
      </dsp:txXfrm>
    </dsp:sp>
    <dsp:sp modelId="{71DB6499-8911-4D8D-97BE-52A5C25B117F}">
      <dsp:nvSpPr>
        <dsp:cNvPr id="0" name=""/>
        <dsp:cNvSpPr/>
      </dsp:nvSpPr>
      <dsp:spPr>
        <a:xfrm>
          <a:off x="0" y="2358091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8C4501-4B42-4179-936B-A7BA5D187CEC}">
      <dsp:nvSpPr>
        <dsp:cNvPr id="0" name=""/>
        <dsp:cNvSpPr/>
      </dsp:nvSpPr>
      <dsp:spPr>
        <a:xfrm>
          <a:off x="285104" y="2570152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6DB71D-3A3B-49B2-9382-8D58BECBA055}">
      <dsp:nvSpPr>
        <dsp:cNvPr id="0" name=""/>
        <dsp:cNvSpPr/>
      </dsp:nvSpPr>
      <dsp:spPr>
        <a:xfrm>
          <a:off x="1088579" y="2358091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Which part of the problem is within leadership agency, and which requires structural reform?</a:t>
          </a:r>
        </a:p>
      </dsp:txBody>
      <dsp:txXfrm>
        <a:off x="1088579" y="2358091"/>
        <a:ext cx="9518460" cy="942492"/>
      </dsp:txXfrm>
    </dsp:sp>
    <dsp:sp modelId="{54DD9B83-C466-440C-9F73-C2B6C308FA7E}">
      <dsp:nvSpPr>
        <dsp:cNvPr id="0" name=""/>
        <dsp:cNvSpPr/>
      </dsp:nvSpPr>
      <dsp:spPr>
        <a:xfrm>
          <a:off x="0" y="3536207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131598-2785-43BD-BE4A-D183E6BFA8FE}">
      <dsp:nvSpPr>
        <dsp:cNvPr id="0" name=""/>
        <dsp:cNvSpPr/>
      </dsp:nvSpPr>
      <dsp:spPr>
        <a:xfrm>
          <a:off x="285104" y="3748268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6D9C01-B046-412E-A3C7-55C584F76FA5}">
      <dsp:nvSpPr>
        <dsp:cNvPr id="0" name=""/>
        <dsp:cNvSpPr/>
      </dsp:nvSpPr>
      <dsp:spPr>
        <a:xfrm>
          <a:off x="1088579" y="3536207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What would success look like in five years, and what evidence would demonstrate it?</a:t>
          </a:r>
        </a:p>
      </dsp:txBody>
      <dsp:txXfrm>
        <a:off x="1088579" y="3536207"/>
        <a:ext cx="9518460" cy="942492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E1E329-5BE4-458D-8ABA-DE6ADB6DB02D}">
      <dsp:nvSpPr>
        <dsp:cNvPr id="0" name=""/>
        <dsp:cNvSpPr/>
      </dsp:nvSpPr>
      <dsp:spPr>
        <a:xfrm>
          <a:off x="0" y="334327"/>
          <a:ext cx="10607040" cy="6955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Core reading: Chs. 7–8, 12, 15</a:t>
          </a:r>
        </a:p>
      </dsp:txBody>
      <dsp:txXfrm>
        <a:off x="33955" y="368282"/>
        <a:ext cx="10539130" cy="627655"/>
      </dsp:txXfrm>
    </dsp:sp>
    <dsp:sp modelId="{F46113CB-037C-4568-9F65-93EC721CA1AF}">
      <dsp:nvSpPr>
        <dsp:cNvPr id="0" name=""/>
        <dsp:cNvSpPr/>
      </dsp:nvSpPr>
      <dsp:spPr>
        <a:xfrm>
          <a:off x="0" y="1113412"/>
          <a:ext cx="10607040" cy="6955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Self-agency: purposeful action despite systemic barriers</a:t>
          </a:r>
        </a:p>
      </dsp:txBody>
      <dsp:txXfrm>
        <a:off x="33955" y="1147367"/>
        <a:ext cx="10539130" cy="627655"/>
      </dsp:txXfrm>
    </dsp:sp>
    <dsp:sp modelId="{0466CC01-CC15-4CB2-899F-24ED836FAFEC}">
      <dsp:nvSpPr>
        <dsp:cNvPr id="0" name=""/>
        <dsp:cNvSpPr/>
      </dsp:nvSpPr>
      <dsp:spPr>
        <a:xfrm>
          <a:off x="0" y="1892497"/>
          <a:ext cx="10607040" cy="6955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From import dependency and resignation to endogenous innovation</a:t>
          </a:r>
        </a:p>
      </dsp:txBody>
      <dsp:txXfrm>
        <a:off x="33955" y="1926452"/>
        <a:ext cx="10539130" cy="627655"/>
      </dsp:txXfrm>
    </dsp:sp>
    <dsp:sp modelId="{D5C1E123-7DE9-4736-B3C5-8E255AB5FD17}">
      <dsp:nvSpPr>
        <dsp:cNvPr id="0" name=""/>
        <dsp:cNvSpPr/>
      </dsp:nvSpPr>
      <dsp:spPr>
        <a:xfrm>
          <a:off x="0" y="2671582"/>
          <a:ext cx="10607040" cy="6955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Collective learning, experimentation and ethical innovation</a:t>
          </a:r>
        </a:p>
      </dsp:txBody>
      <dsp:txXfrm>
        <a:off x="33955" y="2705537"/>
        <a:ext cx="10539130" cy="627655"/>
      </dsp:txXfrm>
    </dsp:sp>
    <dsp:sp modelId="{C7FEC3FF-5B0D-433A-A4B8-1B49BD3E6D51}">
      <dsp:nvSpPr>
        <dsp:cNvPr id="0" name=""/>
        <dsp:cNvSpPr/>
      </dsp:nvSpPr>
      <dsp:spPr>
        <a:xfrm>
          <a:off x="0" y="3450667"/>
          <a:ext cx="10607040" cy="6955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Youth as architects of a new moral and economic order</a:t>
          </a:r>
        </a:p>
      </dsp:txBody>
      <dsp:txXfrm>
        <a:off x="33955" y="3484622"/>
        <a:ext cx="10539130" cy="627655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31CA0F-BA3B-49E7-BAA0-E0B1460CF344}">
      <dsp:nvSpPr>
        <dsp:cNvPr id="0" name=""/>
        <dsp:cNvSpPr/>
      </dsp:nvSpPr>
      <dsp:spPr>
        <a:xfrm>
          <a:off x="2121408" y="1400"/>
          <a:ext cx="8485632" cy="14351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4645" tIns="364536" rIns="164645" bIns="364536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Connect agency with innovation without ignoring structural constraints.</a:t>
          </a:r>
        </a:p>
      </dsp:txBody>
      <dsp:txXfrm>
        <a:off x="2121408" y="1400"/>
        <a:ext cx="8485632" cy="1435179"/>
      </dsp:txXfrm>
    </dsp:sp>
    <dsp:sp modelId="{9B423F47-2C12-4D13-B08F-0BF02B72A3A6}">
      <dsp:nvSpPr>
        <dsp:cNvPr id="0" name=""/>
        <dsp:cNvSpPr/>
      </dsp:nvSpPr>
      <dsp:spPr>
        <a:xfrm>
          <a:off x="0" y="1400"/>
          <a:ext cx="2121408" cy="143517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258" tIns="141764" rIns="112258" bIns="141764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Connect</a:t>
          </a:r>
        </a:p>
      </dsp:txBody>
      <dsp:txXfrm>
        <a:off x="0" y="1400"/>
        <a:ext cx="2121408" cy="1435179"/>
      </dsp:txXfrm>
    </dsp:sp>
    <dsp:sp modelId="{218112DE-1C2B-415B-ABD6-9BA0F057F698}">
      <dsp:nvSpPr>
        <dsp:cNvPr id="0" name=""/>
        <dsp:cNvSpPr/>
      </dsp:nvSpPr>
      <dsp:spPr>
        <a:xfrm>
          <a:off x="2121408" y="1522690"/>
          <a:ext cx="8485632" cy="14351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4645" tIns="364536" rIns="164645" bIns="364536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Design a leadership intervention that builds local capability and collective learning.</a:t>
          </a:r>
        </a:p>
      </dsp:txBody>
      <dsp:txXfrm>
        <a:off x="2121408" y="1522690"/>
        <a:ext cx="8485632" cy="1435179"/>
      </dsp:txXfrm>
    </dsp:sp>
    <dsp:sp modelId="{99AFA8B5-9C85-40CE-A271-6A709C24EBBB}">
      <dsp:nvSpPr>
        <dsp:cNvPr id="0" name=""/>
        <dsp:cNvSpPr/>
      </dsp:nvSpPr>
      <dsp:spPr>
        <a:xfrm>
          <a:off x="0" y="1522690"/>
          <a:ext cx="2121408" cy="143517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258" tIns="141764" rIns="112258" bIns="141764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Design</a:t>
          </a:r>
        </a:p>
      </dsp:txBody>
      <dsp:txXfrm>
        <a:off x="0" y="1522690"/>
        <a:ext cx="2121408" cy="1435179"/>
      </dsp:txXfrm>
    </dsp:sp>
    <dsp:sp modelId="{0DF4E767-A709-49E1-907A-66C5C7792167}">
      <dsp:nvSpPr>
        <dsp:cNvPr id="0" name=""/>
        <dsp:cNvSpPr/>
      </dsp:nvSpPr>
      <dsp:spPr>
        <a:xfrm>
          <a:off x="2121408" y="3043980"/>
          <a:ext cx="8485632" cy="14351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4645" tIns="364536" rIns="164645" bIns="364536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Connect the module to a real African leadership or institutional challenge.</a:t>
          </a:r>
        </a:p>
      </dsp:txBody>
      <dsp:txXfrm>
        <a:off x="2121408" y="3043980"/>
        <a:ext cx="8485632" cy="1435179"/>
      </dsp:txXfrm>
    </dsp:sp>
    <dsp:sp modelId="{D8ECF317-C94D-428F-968D-C42154A034D9}">
      <dsp:nvSpPr>
        <dsp:cNvPr id="0" name=""/>
        <dsp:cNvSpPr/>
      </dsp:nvSpPr>
      <dsp:spPr>
        <a:xfrm>
          <a:off x="0" y="3043980"/>
          <a:ext cx="2121408" cy="143517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258" tIns="141764" rIns="112258" bIns="141764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Connect</a:t>
          </a:r>
        </a:p>
      </dsp:txBody>
      <dsp:txXfrm>
        <a:off x="0" y="3043980"/>
        <a:ext cx="2121408" cy="1435179"/>
      </dsp:txXfrm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9F2F25-1396-4810-A420-09C78C67B6A2}">
      <dsp:nvSpPr>
        <dsp:cNvPr id="0" name=""/>
        <dsp:cNvSpPr/>
      </dsp:nvSpPr>
      <dsp:spPr>
        <a:xfrm>
          <a:off x="0" y="1859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D2E45E-5441-47E7-A287-84F1085E1BCE}">
      <dsp:nvSpPr>
        <dsp:cNvPr id="0" name=""/>
        <dsp:cNvSpPr/>
      </dsp:nvSpPr>
      <dsp:spPr>
        <a:xfrm>
          <a:off x="285104" y="213920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2D0B50-A3D6-434B-ACDB-8201F4F28E24}">
      <dsp:nvSpPr>
        <dsp:cNvPr id="0" name=""/>
        <dsp:cNvSpPr/>
      </dsp:nvSpPr>
      <dsp:spPr>
        <a:xfrm>
          <a:off x="1088579" y="1859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Innovation Challenge: Convert one dependency into a locally owned capability-building pathway.</a:t>
          </a:r>
        </a:p>
      </dsp:txBody>
      <dsp:txXfrm>
        <a:off x="1088579" y="1859"/>
        <a:ext cx="9518460" cy="942492"/>
      </dsp:txXfrm>
    </dsp:sp>
    <dsp:sp modelId="{77DB4878-EF0B-4F44-A381-93ADCBF4DE8D}">
      <dsp:nvSpPr>
        <dsp:cNvPr id="0" name=""/>
        <dsp:cNvSpPr/>
      </dsp:nvSpPr>
      <dsp:spPr>
        <a:xfrm>
          <a:off x="0" y="1179975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D5CC3C-4F9C-42E5-81E0-7CEB9085E1C8}">
      <dsp:nvSpPr>
        <dsp:cNvPr id="0" name=""/>
        <dsp:cNvSpPr/>
      </dsp:nvSpPr>
      <dsp:spPr>
        <a:xfrm>
          <a:off x="285104" y="1392036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66D9C0-AFD7-47FB-9AA2-AE210921F8F7}">
      <dsp:nvSpPr>
        <dsp:cNvPr id="0" name=""/>
        <dsp:cNvSpPr/>
      </dsp:nvSpPr>
      <dsp:spPr>
        <a:xfrm>
          <a:off x="1088579" y="1179975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Require evidence: separate observed facts from interpretation.</a:t>
          </a:r>
        </a:p>
      </dsp:txBody>
      <dsp:txXfrm>
        <a:off x="1088579" y="1179975"/>
        <a:ext cx="9518460" cy="942492"/>
      </dsp:txXfrm>
    </dsp:sp>
    <dsp:sp modelId="{1C2E43F0-DBE8-4CF4-B7CC-33A967B76771}">
      <dsp:nvSpPr>
        <dsp:cNvPr id="0" name=""/>
        <dsp:cNvSpPr/>
      </dsp:nvSpPr>
      <dsp:spPr>
        <a:xfrm>
          <a:off x="0" y="2358091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83003A-96E3-4C8C-8086-A482E8C787ED}">
      <dsp:nvSpPr>
        <dsp:cNvPr id="0" name=""/>
        <dsp:cNvSpPr/>
      </dsp:nvSpPr>
      <dsp:spPr>
        <a:xfrm>
          <a:off x="285104" y="2570152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BA2EE1-741E-4D93-82F6-0EBE5DB723B2}">
      <dsp:nvSpPr>
        <dsp:cNvPr id="0" name=""/>
        <dsp:cNvSpPr/>
      </dsp:nvSpPr>
      <dsp:spPr>
        <a:xfrm>
          <a:off x="1088579" y="2358091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Require counter-argument: what alternative explanation could account for the same problem?</a:t>
          </a:r>
        </a:p>
      </dsp:txBody>
      <dsp:txXfrm>
        <a:off x="1088579" y="2358091"/>
        <a:ext cx="9518460" cy="942492"/>
      </dsp:txXfrm>
    </dsp:sp>
    <dsp:sp modelId="{77F81636-3EB7-4766-8B31-8B8235CEBAE0}">
      <dsp:nvSpPr>
        <dsp:cNvPr id="0" name=""/>
        <dsp:cNvSpPr/>
      </dsp:nvSpPr>
      <dsp:spPr>
        <a:xfrm>
          <a:off x="0" y="3536207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F3A0F8-59A0-40DF-9734-ECB599FFF812}">
      <dsp:nvSpPr>
        <dsp:cNvPr id="0" name=""/>
        <dsp:cNvSpPr/>
      </dsp:nvSpPr>
      <dsp:spPr>
        <a:xfrm>
          <a:off x="285104" y="3748268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13AC9E-44B2-491E-AC25-86D64BEFFDBB}">
      <dsp:nvSpPr>
        <dsp:cNvPr id="0" name=""/>
        <dsp:cNvSpPr/>
      </dsp:nvSpPr>
      <dsp:spPr>
        <a:xfrm>
          <a:off x="1088579" y="3536207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End with one institutional change and one leadership/mindset change.</a:t>
          </a:r>
        </a:p>
      </dsp:txBody>
      <dsp:txXfrm>
        <a:off x="1088579" y="3536207"/>
        <a:ext cx="9518460" cy="942492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AF1A84-808D-4A9A-AFB7-2179DEAE3B8D}">
      <dsp:nvSpPr>
        <dsp:cNvPr id="0" name=""/>
        <dsp:cNvSpPr/>
      </dsp:nvSpPr>
      <dsp:spPr>
        <a:xfrm>
          <a:off x="0" y="1859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0338EA-E515-43CB-8725-8C9B9E386E76}">
      <dsp:nvSpPr>
        <dsp:cNvPr id="0" name=""/>
        <dsp:cNvSpPr/>
      </dsp:nvSpPr>
      <dsp:spPr>
        <a:xfrm>
          <a:off x="285104" y="213920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3F6333-8340-4D21-99DC-E33B5F66A288}">
      <dsp:nvSpPr>
        <dsp:cNvPr id="0" name=""/>
        <dsp:cNvSpPr/>
      </dsp:nvSpPr>
      <dsp:spPr>
        <a:xfrm>
          <a:off x="1088579" y="1859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Where does the central argument of Module 11 illuminate leadership practice—and where might it oversimplify?</a:t>
          </a:r>
        </a:p>
      </dsp:txBody>
      <dsp:txXfrm>
        <a:off x="1088579" y="1859"/>
        <a:ext cx="9518460" cy="942492"/>
      </dsp:txXfrm>
    </dsp:sp>
    <dsp:sp modelId="{2DAA5767-4070-482F-8358-6E639F801691}">
      <dsp:nvSpPr>
        <dsp:cNvPr id="0" name=""/>
        <dsp:cNvSpPr/>
      </dsp:nvSpPr>
      <dsp:spPr>
        <a:xfrm>
          <a:off x="0" y="1179975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28EDE8-D31D-45C5-8695-0917AA87E3EB}">
      <dsp:nvSpPr>
        <dsp:cNvPr id="0" name=""/>
        <dsp:cNvSpPr/>
      </dsp:nvSpPr>
      <dsp:spPr>
        <a:xfrm>
          <a:off x="285104" y="1392036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952DB7-34E9-42A9-B33F-ACA288137F8A}">
      <dsp:nvSpPr>
        <dsp:cNvPr id="0" name=""/>
        <dsp:cNvSpPr/>
      </dsp:nvSpPr>
      <dsp:spPr>
        <a:xfrm>
          <a:off x="1088579" y="1179975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How should leaders balance communal obligation with impartial justice?</a:t>
          </a:r>
        </a:p>
      </dsp:txBody>
      <dsp:txXfrm>
        <a:off x="1088579" y="1179975"/>
        <a:ext cx="9518460" cy="942492"/>
      </dsp:txXfrm>
    </dsp:sp>
    <dsp:sp modelId="{F82F48B6-4330-4BBF-AAD5-78AAE92A957C}">
      <dsp:nvSpPr>
        <dsp:cNvPr id="0" name=""/>
        <dsp:cNvSpPr/>
      </dsp:nvSpPr>
      <dsp:spPr>
        <a:xfrm>
          <a:off x="0" y="2358091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CD468E-73B2-4087-BC99-E4A899F7DFDA}">
      <dsp:nvSpPr>
        <dsp:cNvPr id="0" name=""/>
        <dsp:cNvSpPr/>
      </dsp:nvSpPr>
      <dsp:spPr>
        <a:xfrm>
          <a:off x="285104" y="2570152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383C88-E7B1-493F-8461-B3FA753EA249}">
      <dsp:nvSpPr>
        <dsp:cNvPr id="0" name=""/>
        <dsp:cNvSpPr/>
      </dsp:nvSpPr>
      <dsp:spPr>
        <a:xfrm>
          <a:off x="1088579" y="2358091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Which part of the problem is within leadership agency, and which requires structural reform?</a:t>
          </a:r>
        </a:p>
      </dsp:txBody>
      <dsp:txXfrm>
        <a:off x="1088579" y="2358091"/>
        <a:ext cx="9518460" cy="942492"/>
      </dsp:txXfrm>
    </dsp:sp>
    <dsp:sp modelId="{20C5A8E5-0F02-4E46-9119-E390BCF174A9}">
      <dsp:nvSpPr>
        <dsp:cNvPr id="0" name=""/>
        <dsp:cNvSpPr/>
      </dsp:nvSpPr>
      <dsp:spPr>
        <a:xfrm>
          <a:off x="0" y="3536207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80261E-6102-443A-981F-74B1150CE646}">
      <dsp:nvSpPr>
        <dsp:cNvPr id="0" name=""/>
        <dsp:cNvSpPr/>
      </dsp:nvSpPr>
      <dsp:spPr>
        <a:xfrm>
          <a:off x="285104" y="3748268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3C105A-ADF5-43EE-8E5E-C1D83F63ADE2}">
      <dsp:nvSpPr>
        <dsp:cNvPr id="0" name=""/>
        <dsp:cNvSpPr/>
      </dsp:nvSpPr>
      <dsp:spPr>
        <a:xfrm>
          <a:off x="1088579" y="3536207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What would success look like in five years, and what evidence would demonstrate it?</a:t>
          </a:r>
        </a:p>
      </dsp:txBody>
      <dsp:txXfrm>
        <a:off x="1088579" y="3536207"/>
        <a:ext cx="9518460" cy="942492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A0D186-DA73-46D3-82DF-C0285D8DED84}">
      <dsp:nvSpPr>
        <dsp:cNvPr id="0" name=""/>
        <dsp:cNvSpPr/>
      </dsp:nvSpPr>
      <dsp:spPr>
        <a:xfrm>
          <a:off x="0" y="3500"/>
          <a:ext cx="10607040" cy="74559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46FE8D-8A12-404A-ABE0-001772A9D7DA}">
      <dsp:nvSpPr>
        <dsp:cNvPr id="0" name=""/>
        <dsp:cNvSpPr/>
      </dsp:nvSpPr>
      <dsp:spPr>
        <a:xfrm>
          <a:off x="225541" y="171258"/>
          <a:ext cx="410076" cy="4100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F6B2A8-F31B-4BEE-9C3F-36763670562C}">
      <dsp:nvSpPr>
        <dsp:cNvPr id="0" name=""/>
        <dsp:cNvSpPr/>
      </dsp:nvSpPr>
      <dsp:spPr>
        <a:xfrm>
          <a:off x="861160" y="3500"/>
          <a:ext cx="9745879" cy="745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909" tIns="78909" rIns="78909" bIns="78909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Core reading: Chs. 14–17 + Appendix</a:t>
          </a:r>
        </a:p>
      </dsp:txBody>
      <dsp:txXfrm>
        <a:off x="861160" y="3500"/>
        <a:ext cx="9745879" cy="745593"/>
      </dsp:txXfrm>
    </dsp:sp>
    <dsp:sp modelId="{7CA98A26-53DF-4621-9727-4E64B31E739B}">
      <dsp:nvSpPr>
        <dsp:cNvPr id="0" name=""/>
        <dsp:cNvSpPr/>
      </dsp:nvSpPr>
      <dsp:spPr>
        <a:xfrm>
          <a:off x="0" y="935491"/>
          <a:ext cx="10607040" cy="74559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3B8264-3BB9-4DAF-9A63-8D666C6BCD5A}">
      <dsp:nvSpPr>
        <dsp:cNvPr id="0" name=""/>
        <dsp:cNvSpPr/>
      </dsp:nvSpPr>
      <dsp:spPr>
        <a:xfrm>
          <a:off x="225541" y="1103250"/>
          <a:ext cx="410076" cy="4100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2CB8ED-FE39-42F0-9F31-B414327FD1BF}">
      <dsp:nvSpPr>
        <dsp:cNvPr id="0" name=""/>
        <dsp:cNvSpPr/>
      </dsp:nvSpPr>
      <dsp:spPr>
        <a:xfrm>
          <a:off x="861160" y="935491"/>
          <a:ext cx="9745879" cy="745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909" tIns="78909" rIns="78909" bIns="78909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Integrating UMMM, CGAM and GQ into a leadership architecture</a:t>
          </a:r>
        </a:p>
      </dsp:txBody>
      <dsp:txXfrm>
        <a:off x="861160" y="935491"/>
        <a:ext cx="9745879" cy="745593"/>
      </dsp:txXfrm>
    </dsp:sp>
    <dsp:sp modelId="{690163F6-E9D3-48AB-80E7-0509A33FFF1A}">
      <dsp:nvSpPr>
        <dsp:cNvPr id="0" name=""/>
        <dsp:cNvSpPr/>
      </dsp:nvSpPr>
      <dsp:spPr>
        <a:xfrm>
          <a:off x="0" y="1867483"/>
          <a:ext cx="10607040" cy="74559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4A2175-66FF-4A26-AF63-99877A8E6AA6}">
      <dsp:nvSpPr>
        <dsp:cNvPr id="0" name=""/>
        <dsp:cNvSpPr/>
      </dsp:nvSpPr>
      <dsp:spPr>
        <a:xfrm>
          <a:off x="225541" y="2035241"/>
          <a:ext cx="410076" cy="4100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93585C-DEEE-41BA-8C59-579AEEFF438B}">
      <dsp:nvSpPr>
        <dsp:cNvPr id="0" name=""/>
        <dsp:cNvSpPr/>
      </dsp:nvSpPr>
      <dsp:spPr>
        <a:xfrm>
          <a:off x="861160" y="1867483"/>
          <a:ext cx="9745879" cy="745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909" tIns="78909" rIns="78909" bIns="78909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Leadership as service, policy as principle and development as shared purpose</a:t>
          </a:r>
        </a:p>
      </dsp:txBody>
      <dsp:txXfrm>
        <a:off x="861160" y="1867483"/>
        <a:ext cx="9745879" cy="745593"/>
      </dsp:txXfrm>
    </dsp:sp>
    <dsp:sp modelId="{429CC7E9-B005-4FFA-A13A-84C1B70E975B}">
      <dsp:nvSpPr>
        <dsp:cNvPr id="0" name=""/>
        <dsp:cNvSpPr/>
      </dsp:nvSpPr>
      <dsp:spPr>
        <a:xfrm>
          <a:off x="0" y="2799474"/>
          <a:ext cx="10607040" cy="74559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33B3A1-8071-4E2A-8CE5-556662802128}">
      <dsp:nvSpPr>
        <dsp:cNvPr id="0" name=""/>
        <dsp:cNvSpPr/>
      </dsp:nvSpPr>
      <dsp:spPr>
        <a:xfrm>
          <a:off x="225541" y="2967233"/>
          <a:ext cx="410076" cy="4100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FBF85A-B562-4CAF-BB71-DE70DCB1D17F}">
      <dsp:nvSpPr>
        <dsp:cNvPr id="0" name=""/>
        <dsp:cNvSpPr/>
      </dsp:nvSpPr>
      <dsp:spPr>
        <a:xfrm>
          <a:off x="861160" y="2799474"/>
          <a:ext cx="9745879" cy="745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909" tIns="78909" rIns="78909" bIns="78909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Institutionalizing values through education, systems, metrics and civic participation</a:t>
          </a:r>
        </a:p>
      </dsp:txBody>
      <dsp:txXfrm>
        <a:off x="861160" y="2799474"/>
        <a:ext cx="9745879" cy="745593"/>
      </dsp:txXfrm>
    </dsp:sp>
    <dsp:sp modelId="{DB4908FB-ABB7-4B34-9200-809CA145038B}">
      <dsp:nvSpPr>
        <dsp:cNvPr id="0" name=""/>
        <dsp:cNvSpPr/>
      </dsp:nvSpPr>
      <dsp:spPr>
        <a:xfrm>
          <a:off x="0" y="3731466"/>
          <a:ext cx="10607040" cy="74559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EBF8A8-5D93-40D5-B493-5E46A2C60E02}">
      <dsp:nvSpPr>
        <dsp:cNvPr id="0" name=""/>
        <dsp:cNvSpPr/>
      </dsp:nvSpPr>
      <dsp:spPr>
        <a:xfrm>
          <a:off x="225541" y="3899224"/>
          <a:ext cx="410076" cy="4100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281AAE-0B85-4E90-98DE-D0AB9A43163B}">
      <dsp:nvSpPr>
        <dsp:cNvPr id="0" name=""/>
        <dsp:cNvSpPr/>
      </dsp:nvSpPr>
      <dsp:spPr>
        <a:xfrm>
          <a:off x="861160" y="3731466"/>
          <a:ext cx="9745879" cy="745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909" tIns="78909" rIns="78909" bIns="78909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Critical dialogue: testing, refining and contextualizing the framework</a:t>
          </a:r>
        </a:p>
      </dsp:txBody>
      <dsp:txXfrm>
        <a:off x="861160" y="3731466"/>
        <a:ext cx="9745879" cy="745593"/>
      </dsp:txXfrm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4AD7E2-C3D3-4749-97CD-5532C0751A4E}">
      <dsp:nvSpPr>
        <dsp:cNvPr id="0" name=""/>
        <dsp:cNvSpPr/>
      </dsp:nvSpPr>
      <dsp:spPr>
        <a:xfrm>
          <a:off x="2121408" y="1400"/>
          <a:ext cx="8485632" cy="14351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4645" tIns="364536" rIns="164645" bIns="364536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Synthesize mindset, ethics, institutions and governance into a coherent leadership strategy.</a:t>
          </a:r>
        </a:p>
      </dsp:txBody>
      <dsp:txXfrm>
        <a:off x="2121408" y="1400"/>
        <a:ext cx="8485632" cy="1435179"/>
      </dsp:txXfrm>
    </dsp:sp>
    <dsp:sp modelId="{EBAA6EEF-1AFE-41E6-92CE-ADAE1559D8A1}">
      <dsp:nvSpPr>
        <dsp:cNvPr id="0" name=""/>
        <dsp:cNvSpPr/>
      </dsp:nvSpPr>
      <dsp:spPr>
        <a:xfrm>
          <a:off x="0" y="1400"/>
          <a:ext cx="2121408" cy="143517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258" tIns="141764" rIns="112258" bIns="141764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Synthesize</a:t>
          </a:r>
        </a:p>
      </dsp:txBody>
      <dsp:txXfrm>
        <a:off x="0" y="1400"/>
        <a:ext cx="2121408" cy="1435179"/>
      </dsp:txXfrm>
    </dsp:sp>
    <dsp:sp modelId="{425098B7-E989-459D-8B98-33155A13538E}">
      <dsp:nvSpPr>
        <dsp:cNvPr id="0" name=""/>
        <dsp:cNvSpPr/>
      </dsp:nvSpPr>
      <dsp:spPr>
        <a:xfrm>
          <a:off x="2121408" y="1522690"/>
          <a:ext cx="8485632" cy="14351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4645" tIns="364536" rIns="164645" bIns="364536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Present an implementable leadership transformation project with measurable indicators.</a:t>
          </a:r>
        </a:p>
      </dsp:txBody>
      <dsp:txXfrm>
        <a:off x="2121408" y="1522690"/>
        <a:ext cx="8485632" cy="1435179"/>
      </dsp:txXfrm>
    </dsp:sp>
    <dsp:sp modelId="{EBA65E66-399F-49C7-B0C2-938540BA6E7E}">
      <dsp:nvSpPr>
        <dsp:cNvPr id="0" name=""/>
        <dsp:cNvSpPr/>
      </dsp:nvSpPr>
      <dsp:spPr>
        <a:xfrm>
          <a:off x="0" y="1522690"/>
          <a:ext cx="2121408" cy="143517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258" tIns="141764" rIns="112258" bIns="141764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Present</a:t>
          </a:r>
        </a:p>
      </dsp:txBody>
      <dsp:txXfrm>
        <a:off x="0" y="1522690"/>
        <a:ext cx="2121408" cy="1435179"/>
      </dsp:txXfrm>
    </dsp:sp>
    <dsp:sp modelId="{849EBE46-95DB-4B65-95F5-4881409F8591}">
      <dsp:nvSpPr>
        <dsp:cNvPr id="0" name=""/>
        <dsp:cNvSpPr/>
      </dsp:nvSpPr>
      <dsp:spPr>
        <a:xfrm>
          <a:off x="2121408" y="3043980"/>
          <a:ext cx="8485632" cy="14351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4645" tIns="364536" rIns="164645" bIns="364536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Connect the module to a real African leadership or institutional challenge.</a:t>
          </a:r>
        </a:p>
      </dsp:txBody>
      <dsp:txXfrm>
        <a:off x="2121408" y="3043980"/>
        <a:ext cx="8485632" cy="1435179"/>
      </dsp:txXfrm>
    </dsp:sp>
    <dsp:sp modelId="{6AC1F480-DC81-4B7A-8EDF-7722B72DB42D}">
      <dsp:nvSpPr>
        <dsp:cNvPr id="0" name=""/>
        <dsp:cNvSpPr/>
      </dsp:nvSpPr>
      <dsp:spPr>
        <a:xfrm>
          <a:off x="0" y="3043980"/>
          <a:ext cx="2121408" cy="143517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258" tIns="141764" rIns="112258" bIns="141764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Connect</a:t>
          </a:r>
        </a:p>
      </dsp:txBody>
      <dsp:txXfrm>
        <a:off x="0" y="3043980"/>
        <a:ext cx="2121408" cy="1435179"/>
      </dsp:txXfrm>
    </dsp:sp>
  </dsp:spTree>
</dsp:drawing>
</file>

<file path=ppt/diagrams/drawing4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73396F-10A8-4ACE-94A1-79273A5CF1F4}">
      <dsp:nvSpPr>
        <dsp:cNvPr id="0" name=""/>
        <dsp:cNvSpPr/>
      </dsp:nvSpPr>
      <dsp:spPr>
        <a:xfrm>
          <a:off x="0" y="1859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71D310-8799-44F9-99A6-D5D32A07AAB1}">
      <dsp:nvSpPr>
        <dsp:cNvPr id="0" name=""/>
        <dsp:cNvSpPr/>
      </dsp:nvSpPr>
      <dsp:spPr>
        <a:xfrm>
          <a:off x="285104" y="213920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61E6F8-A0A6-481E-9A83-E20C42EFAD51}">
      <dsp:nvSpPr>
        <dsp:cNvPr id="0" name=""/>
        <dsp:cNvSpPr/>
      </dsp:nvSpPr>
      <dsp:spPr>
        <a:xfrm>
          <a:off x="1088579" y="1859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Capstone: Leadership Transformation Blueprint for an institution, city, ministry, university, enterprise or civil-society organization.</a:t>
          </a:r>
        </a:p>
      </dsp:txBody>
      <dsp:txXfrm>
        <a:off x="1088579" y="1859"/>
        <a:ext cx="9518460" cy="942492"/>
      </dsp:txXfrm>
    </dsp:sp>
    <dsp:sp modelId="{FED6B26D-1564-4FEF-AA3D-A150DEAFAFEE}">
      <dsp:nvSpPr>
        <dsp:cNvPr id="0" name=""/>
        <dsp:cNvSpPr/>
      </dsp:nvSpPr>
      <dsp:spPr>
        <a:xfrm>
          <a:off x="0" y="1179975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741229-4EAF-45A9-8D8C-B37FED9C5533}">
      <dsp:nvSpPr>
        <dsp:cNvPr id="0" name=""/>
        <dsp:cNvSpPr/>
      </dsp:nvSpPr>
      <dsp:spPr>
        <a:xfrm>
          <a:off x="285104" y="1392036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11C152-2A41-4B51-A4DE-40DA6CD8FBE2}">
      <dsp:nvSpPr>
        <dsp:cNvPr id="0" name=""/>
        <dsp:cNvSpPr/>
      </dsp:nvSpPr>
      <dsp:spPr>
        <a:xfrm>
          <a:off x="1088579" y="1179975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Require evidence: separate observed facts from interpretation.</a:t>
          </a:r>
        </a:p>
      </dsp:txBody>
      <dsp:txXfrm>
        <a:off x="1088579" y="1179975"/>
        <a:ext cx="9518460" cy="942492"/>
      </dsp:txXfrm>
    </dsp:sp>
    <dsp:sp modelId="{6E8EC821-2E8F-445A-AC08-E9768A0A1FAE}">
      <dsp:nvSpPr>
        <dsp:cNvPr id="0" name=""/>
        <dsp:cNvSpPr/>
      </dsp:nvSpPr>
      <dsp:spPr>
        <a:xfrm>
          <a:off x="0" y="2358091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8D9201-3A07-4B3A-864A-45625CF913E2}">
      <dsp:nvSpPr>
        <dsp:cNvPr id="0" name=""/>
        <dsp:cNvSpPr/>
      </dsp:nvSpPr>
      <dsp:spPr>
        <a:xfrm>
          <a:off x="285104" y="2570152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3CB0CE-3232-43FF-9704-B3669F9C3320}">
      <dsp:nvSpPr>
        <dsp:cNvPr id="0" name=""/>
        <dsp:cNvSpPr/>
      </dsp:nvSpPr>
      <dsp:spPr>
        <a:xfrm>
          <a:off x="1088579" y="2358091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Require counter-argument: what alternative explanation could account for the same problem?</a:t>
          </a:r>
        </a:p>
      </dsp:txBody>
      <dsp:txXfrm>
        <a:off x="1088579" y="2358091"/>
        <a:ext cx="9518460" cy="942492"/>
      </dsp:txXfrm>
    </dsp:sp>
    <dsp:sp modelId="{14668A1A-7AEB-461B-904D-2B2B802A815C}">
      <dsp:nvSpPr>
        <dsp:cNvPr id="0" name=""/>
        <dsp:cNvSpPr/>
      </dsp:nvSpPr>
      <dsp:spPr>
        <a:xfrm>
          <a:off x="0" y="3536207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B27E9B-6A70-4B2A-B5A8-305880C67641}">
      <dsp:nvSpPr>
        <dsp:cNvPr id="0" name=""/>
        <dsp:cNvSpPr/>
      </dsp:nvSpPr>
      <dsp:spPr>
        <a:xfrm>
          <a:off x="285104" y="3748268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E7916A-E775-4CF2-BB34-B4D0E84B134C}">
      <dsp:nvSpPr>
        <dsp:cNvPr id="0" name=""/>
        <dsp:cNvSpPr/>
      </dsp:nvSpPr>
      <dsp:spPr>
        <a:xfrm>
          <a:off x="1088579" y="3536207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End with one institutional change and one leadership/mindset change.</a:t>
          </a:r>
        </a:p>
      </dsp:txBody>
      <dsp:txXfrm>
        <a:off x="1088579" y="3536207"/>
        <a:ext cx="9518460" cy="942492"/>
      </dsp:txXfrm>
    </dsp:sp>
  </dsp:spTree>
</dsp:drawing>
</file>

<file path=ppt/diagrams/drawing4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6AB92B-6B9F-4C4C-B77D-5B29032A2904}">
      <dsp:nvSpPr>
        <dsp:cNvPr id="0" name=""/>
        <dsp:cNvSpPr/>
      </dsp:nvSpPr>
      <dsp:spPr>
        <a:xfrm>
          <a:off x="0" y="1859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813A93-48FE-4507-8201-85D2DC77CADD}">
      <dsp:nvSpPr>
        <dsp:cNvPr id="0" name=""/>
        <dsp:cNvSpPr/>
      </dsp:nvSpPr>
      <dsp:spPr>
        <a:xfrm>
          <a:off x="285104" y="213920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ACB755-BA9E-4D4D-B80B-1008CEB2142E}">
      <dsp:nvSpPr>
        <dsp:cNvPr id="0" name=""/>
        <dsp:cNvSpPr/>
      </dsp:nvSpPr>
      <dsp:spPr>
        <a:xfrm>
          <a:off x="1088579" y="1859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Where does the central argument of Module 12 illuminate leadership practice—and where might it oversimplify?</a:t>
          </a:r>
        </a:p>
      </dsp:txBody>
      <dsp:txXfrm>
        <a:off x="1088579" y="1859"/>
        <a:ext cx="9518460" cy="942492"/>
      </dsp:txXfrm>
    </dsp:sp>
    <dsp:sp modelId="{3736CD0D-3D49-4526-89FF-F69402F3627C}">
      <dsp:nvSpPr>
        <dsp:cNvPr id="0" name=""/>
        <dsp:cNvSpPr/>
      </dsp:nvSpPr>
      <dsp:spPr>
        <a:xfrm>
          <a:off x="0" y="1179975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27E7A1-3D9E-45E4-9666-1F1F7A4E0FC3}">
      <dsp:nvSpPr>
        <dsp:cNvPr id="0" name=""/>
        <dsp:cNvSpPr/>
      </dsp:nvSpPr>
      <dsp:spPr>
        <a:xfrm>
          <a:off x="285104" y="1392036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193503-C0D4-4584-BA4C-2AFECC1081FB}">
      <dsp:nvSpPr>
        <dsp:cNvPr id="0" name=""/>
        <dsp:cNvSpPr/>
      </dsp:nvSpPr>
      <dsp:spPr>
        <a:xfrm>
          <a:off x="1088579" y="1179975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How should leaders balance communal obligation with impartial justice?</a:t>
          </a:r>
        </a:p>
      </dsp:txBody>
      <dsp:txXfrm>
        <a:off x="1088579" y="1179975"/>
        <a:ext cx="9518460" cy="942492"/>
      </dsp:txXfrm>
    </dsp:sp>
    <dsp:sp modelId="{605D4759-086D-4420-8CFC-DE91A4DCEE68}">
      <dsp:nvSpPr>
        <dsp:cNvPr id="0" name=""/>
        <dsp:cNvSpPr/>
      </dsp:nvSpPr>
      <dsp:spPr>
        <a:xfrm>
          <a:off x="0" y="2358091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E9E202-7B59-4045-8FEB-C09BA322C4E9}">
      <dsp:nvSpPr>
        <dsp:cNvPr id="0" name=""/>
        <dsp:cNvSpPr/>
      </dsp:nvSpPr>
      <dsp:spPr>
        <a:xfrm>
          <a:off x="285104" y="2570152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00D83E-C40D-4A18-86CF-7172B0BCF7B8}">
      <dsp:nvSpPr>
        <dsp:cNvPr id="0" name=""/>
        <dsp:cNvSpPr/>
      </dsp:nvSpPr>
      <dsp:spPr>
        <a:xfrm>
          <a:off x="1088579" y="2358091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Which part of the problem is within leadership agency, and which requires structural reform?</a:t>
          </a:r>
        </a:p>
      </dsp:txBody>
      <dsp:txXfrm>
        <a:off x="1088579" y="2358091"/>
        <a:ext cx="9518460" cy="942492"/>
      </dsp:txXfrm>
    </dsp:sp>
    <dsp:sp modelId="{24A07F57-A552-4F91-BBC6-15F7DCBAD90C}">
      <dsp:nvSpPr>
        <dsp:cNvPr id="0" name=""/>
        <dsp:cNvSpPr/>
      </dsp:nvSpPr>
      <dsp:spPr>
        <a:xfrm>
          <a:off x="0" y="3536207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89FF3F-71B3-4FE2-B4C8-48F3BCB88ED7}">
      <dsp:nvSpPr>
        <dsp:cNvPr id="0" name=""/>
        <dsp:cNvSpPr/>
      </dsp:nvSpPr>
      <dsp:spPr>
        <a:xfrm>
          <a:off x="285104" y="3748268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F7ABC3-FAC6-47B0-8BA8-E7A50A0963A9}">
      <dsp:nvSpPr>
        <dsp:cNvPr id="0" name=""/>
        <dsp:cNvSpPr/>
      </dsp:nvSpPr>
      <dsp:spPr>
        <a:xfrm>
          <a:off x="1088579" y="3536207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What would success look like in five years, and what evidence would demonstrate it?</a:t>
          </a:r>
        </a:p>
      </dsp:txBody>
      <dsp:txXfrm>
        <a:off x="1088579" y="3536207"/>
        <a:ext cx="9518460" cy="94249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0D6867-98E0-4B18-BCF2-4761A38A6D78}">
      <dsp:nvSpPr>
        <dsp:cNvPr id="0" name=""/>
        <dsp:cNvSpPr/>
      </dsp:nvSpPr>
      <dsp:spPr>
        <a:xfrm>
          <a:off x="0" y="1859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8CF6D1-9789-46FA-B752-BD43FD8F942F}">
      <dsp:nvSpPr>
        <dsp:cNvPr id="0" name=""/>
        <dsp:cNvSpPr/>
      </dsp:nvSpPr>
      <dsp:spPr>
        <a:xfrm>
          <a:off x="285104" y="213920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2782A8-392B-41AE-A586-B3204F4FE5EF}">
      <dsp:nvSpPr>
        <dsp:cNvPr id="0" name=""/>
        <dsp:cNvSpPr/>
      </dsp:nvSpPr>
      <dsp:spPr>
        <a:xfrm>
          <a:off x="1088579" y="1859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Where does the central argument of Module 1 illuminate leadership practice—and where might it oversimplify?</a:t>
          </a:r>
        </a:p>
      </dsp:txBody>
      <dsp:txXfrm>
        <a:off x="1088579" y="1859"/>
        <a:ext cx="9518460" cy="942492"/>
      </dsp:txXfrm>
    </dsp:sp>
    <dsp:sp modelId="{86DCCD43-2F5F-44C1-8992-6A3373DD0207}">
      <dsp:nvSpPr>
        <dsp:cNvPr id="0" name=""/>
        <dsp:cNvSpPr/>
      </dsp:nvSpPr>
      <dsp:spPr>
        <a:xfrm>
          <a:off x="0" y="1179975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8108D7-EE70-4EB8-8325-FC5AC2F70C84}">
      <dsp:nvSpPr>
        <dsp:cNvPr id="0" name=""/>
        <dsp:cNvSpPr/>
      </dsp:nvSpPr>
      <dsp:spPr>
        <a:xfrm>
          <a:off x="285104" y="1392036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171609-D8D3-4ED1-B5D4-4B4159FE8F4A}">
      <dsp:nvSpPr>
        <dsp:cNvPr id="0" name=""/>
        <dsp:cNvSpPr/>
      </dsp:nvSpPr>
      <dsp:spPr>
        <a:xfrm>
          <a:off x="1088579" y="1179975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How should leaders balance communal obligation with impartial justice?</a:t>
          </a:r>
        </a:p>
      </dsp:txBody>
      <dsp:txXfrm>
        <a:off x="1088579" y="1179975"/>
        <a:ext cx="9518460" cy="942492"/>
      </dsp:txXfrm>
    </dsp:sp>
    <dsp:sp modelId="{1350729F-CA26-457E-9889-9B3E936F0A5A}">
      <dsp:nvSpPr>
        <dsp:cNvPr id="0" name=""/>
        <dsp:cNvSpPr/>
      </dsp:nvSpPr>
      <dsp:spPr>
        <a:xfrm>
          <a:off x="0" y="2358091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A5E49A-57B9-40A7-A29C-96B61EDB6009}">
      <dsp:nvSpPr>
        <dsp:cNvPr id="0" name=""/>
        <dsp:cNvSpPr/>
      </dsp:nvSpPr>
      <dsp:spPr>
        <a:xfrm>
          <a:off x="285104" y="2570152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56A3C9-6B4B-4015-82DD-EEB099727FB3}">
      <dsp:nvSpPr>
        <dsp:cNvPr id="0" name=""/>
        <dsp:cNvSpPr/>
      </dsp:nvSpPr>
      <dsp:spPr>
        <a:xfrm>
          <a:off x="1088579" y="2358091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Which part of the problem is within leadership agency, and which requires structural reform?</a:t>
          </a:r>
        </a:p>
      </dsp:txBody>
      <dsp:txXfrm>
        <a:off x="1088579" y="2358091"/>
        <a:ext cx="9518460" cy="942492"/>
      </dsp:txXfrm>
    </dsp:sp>
    <dsp:sp modelId="{2E7D072B-0EC8-404C-8809-2B33E6F58D27}">
      <dsp:nvSpPr>
        <dsp:cNvPr id="0" name=""/>
        <dsp:cNvSpPr/>
      </dsp:nvSpPr>
      <dsp:spPr>
        <a:xfrm>
          <a:off x="0" y="3536207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A5349F-0357-4C37-B43E-B4B2152AC472}">
      <dsp:nvSpPr>
        <dsp:cNvPr id="0" name=""/>
        <dsp:cNvSpPr/>
      </dsp:nvSpPr>
      <dsp:spPr>
        <a:xfrm>
          <a:off x="285104" y="3748268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3E9F00-E80B-4240-B5E4-8FDAE54DAD95}">
      <dsp:nvSpPr>
        <dsp:cNvPr id="0" name=""/>
        <dsp:cNvSpPr/>
      </dsp:nvSpPr>
      <dsp:spPr>
        <a:xfrm>
          <a:off x="1088579" y="3536207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What would success look like in five years, and what evidence would demonstrate it?</a:t>
          </a:r>
        </a:p>
      </dsp:txBody>
      <dsp:txXfrm>
        <a:off x="1088579" y="3536207"/>
        <a:ext cx="9518460" cy="942492"/>
      </dsp:txXfrm>
    </dsp:sp>
  </dsp:spTree>
</dsp:drawing>
</file>

<file path=ppt/diagrams/drawing5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B8508A-B2C6-4B6B-B60A-E67B9004E302}">
      <dsp:nvSpPr>
        <dsp:cNvPr id="0" name=""/>
        <dsp:cNvSpPr/>
      </dsp:nvSpPr>
      <dsp:spPr>
        <a:xfrm>
          <a:off x="2121408" y="1947"/>
          <a:ext cx="8485632" cy="8543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4645" tIns="216999" rIns="164645" bIns="216999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Select a real institution, city, ministry, university, enterprise or civil-society organization.</a:t>
          </a:r>
        </a:p>
      </dsp:txBody>
      <dsp:txXfrm>
        <a:off x="2121408" y="1947"/>
        <a:ext cx="8485632" cy="854325"/>
      </dsp:txXfrm>
    </dsp:sp>
    <dsp:sp modelId="{2A256C74-DF67-4F07-A7AE-AB6B1D900040}">
      <dsp:nvSpPr>
        <dsp:cNvPr id="0" name=""/>
        <dsp:cNvSpPr/>
      </dsp:nvSpPr>
      <dsp:spPr>
        <a:xfrm>
          <a:off x="0" y="1947"/>
          <a:ext cx="2121408" cy="85432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258" tIns="84388" rIns="112258" bIns="84388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Select</a:t>
          </a:r>
        </a:p>
      </dsp:txBody>
      <dsp:txXfrm>
        <a:off x="0" y="1947"/>
        <a:ext cx="2121408" cy="854325"/>
      </dsp:txXfrm>
    </dsp:sp>
    <dsp:sp modelId="{8DC9270D-7449-497E-A4A8-5EEEFA39A8CA}">
      <dsp:nvSpPr>
        <dsp:cNvPr id="0" name=""/>
        <dsp:cNvSpPr/>
      </dsp:nvSpPr>
      <dsp:spPr>
        <a:xfrm>
          <a:off x="2121408" y="907532"/>
          <a:ext cx="8485632" cy="8543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4645" tIns="216999" rIns="164645" bIns="216999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Diagnose the leadership problem in historical and political-economic context.</a:t>
          </a:r>
        </a:p>
      </dsp:txBody>
      <dsp:txXfrm>
        <a:off x="2121408" y="907532"/>
        <a:ext cx="8485632" cy="854325"/>
      </dsp:txXfrm>
    </dsp:sp>
    <dsp:sp modelId="{33122DA6-02F6-4CA1-8F34-E6CD9EBDDB4F}">
      <dsp:nvSpPr>
        <dsp:cNvPr id="0" name=""/>
        <dsp:cNvSpPr/>
      </dsp:nvSpPr>
      <dsp:spPr>
        <a:xfrm>
          <a:off x="0" y="907532"/>
          <a:ext cx="2121408" cy="85432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258" tIns="84388" rIns="112258" bIns="84388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Diagnose</a:t>
          </a:r>
        </a:p>
      </dsp:txBody>
      <dsp:txXfrm>
        <a:off x="0" y="907532"/>
        <a:ext cx="2121408" cy="854325"/>
      </dsp:txXfrm>
    </dsp:sp>
    <dsp:sp modelId="{F1AD3EE3-1341-44BE-ACA9-B08280D0EA66}">
      <dsp:nvSpPr>
        <dsp:cNvPr id="0" name=""/>
        <dsp:cNvSpPr/>
      </dsp:nvSpPr>
      <dsp:spPr>
        <a:xfrm>
          <a:off x="2121408" y="1813117"/>
          <a:ext cx="8485632" cy="8543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4645" tIns="216999" rIns="164645" bIns="216999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Apply UMMM to mindset and ethical dimensions; use CGAM for stakeholder/accountability mapping; use GQ dimensions for baseline and indicators.</a:t>
          </a:r>
        </a:p>
      </dsp:txBody>
      <dsp:txXfrm>
        <a:off x="2121408" y="1813117"/>
        <a:ext cx="8485632" cy="854325"/>
      </dsp:txXfrm>
    </dsp:sp>
    <dsp:sp modelId="{149E9469-C42F-4442-A7F1-47AE3B63AC80}">
      <dsp:nvSpPr>
        <dsp:cNvPr id="0" name=""/>
        <dsp:cNvSpPr/>
      </dsp:nvSpPr>
      <dsp:spPr>
        <a:xfrm>
          <a:off x="0" y="1813117"/>
          <a:ext cx="2121408" cy="85432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258" tIns="84388" rIns="112258" bIns="84388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Apply</a:t>
          </a:r>
        </a:p>
      </dsp:txBody>
      <dsp:txXfrm>
        <a:off x="0" y="1813117"/>
        <a:ext cx="2121408" cy="854325"/>
      </dsp:txXfrm>
    </dsp:sp>
    <dsp:sp modelId="{1ED7D2BA-35A4-4F32-AAF2-CE64FD039B20}">
      <dsp:nvSpPr>
        <dsp:cNvPr id="0" name=""/>
        <dsp:cNvSpPr/>
      </dsp:nvSpPr>
      <dsp:spPr>
        <a:xfrm>
          <a:off x="2121408" y="2718702"/>
          <a:ext cx="8485632" cy="8543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4645" tIns="216999" rIns="164645" bIns="216999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Design reforms that combine systems, incentives, ethical safeguards, participation, capability-building and intergenerational responsibility.</a:t>
          </a:r>
        </a:p>
      </dsp:txBody>
      <dsp:txXfrm>
        <a:off x="2121408" y="2718702"/>
        <a:ext cx="8485632" cy="854325"/>
      </dsp:txXfrm>
    </dsp:sp>
    <dsp:sp modelId="{F4FFAD7F-9080-473B-9F82-58AD723269B9}">
      <dsp:nvSpPr>
        <dsp:cNvPr id="0" name=""/>
        <dsp:cNvSpPr/>
      </dsp:nvSpPr>
      <dsp:spPr>
        <a:xfrm>
          <a:off x="0" y="2718702"/>
          <a:ext cx="2121408" cy="85432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258" tIns="84388" rIns="112258" bIns="84388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Design</a:t>
          </a:r>
        </a:p>
      </dsp:txBody>
      <dsp:txXfrm>
        <a:off x="0" y="2718702"/>
        <a:ext cx="2121408" cy="854325"/>
      </dsp:txXfrm>
    </dsp:sp>
    <dsp:sp modelId="{029FEE03-158D-43D6-AF7B-72ABBA477EA9}">
      <dsp:nvSpPr>
        <dsp:cNvPr id="0" name=""/>
        <dsp:cNvSpPr/>
      </dsp:nvSpPr>
      <dsp:spPr>
        <a:xfrm>
          <a:off x="2121408" y="3624287"/>
          <a:ext cx="8485632" cy="8543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4645" tIns="216999" rIns="164645" bIns="216999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Present measurable short-, medium- and long-term outcomes, risks and implementation ownership.</a:t>
          </a:r>
        </a:p>
      </dsp:txBody>
      <dsp:txXfrm>
        <a:off x="2121408" y="3624287"/>
        <a:ext cx="8485632" cy="854325"/>
      </dsp:txXfrm>
    </dsp:sp>
    <dsp:sp modelId="{173655AD-8133-4FF5-A54B-5D2CB44AC021}">
      <dsp:nvSpPr>
        <dsp:cNvPr id="0" name=""/>
        <dsp:cNvSpPr/>
      </dsp:nvSpPr>
      <dsp:spPr>
        <a:xfrm>
          <a:off x="0" y="3624287"/>
          <a:ext cx="2121408" cy="85432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258" tIns="84388" rIns="112258" bIns="84388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Present</a:t>
          </a:r>
        </a:p>
      </dsp:txBody>
      <dsp:txXfrm>
        <a:off x="0" y="3624287"/>
        <a:ext cx="2121408" cy="854325"/>
      </dsp:txXfrm>
    </dsp:sp>
  </dsp:spTree>
</dsp:drawing>
</file>

<file path=ppt/diagrams/drawing5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32DE8B-BC4E-4A6A-928C-0272FCFA9FA8}">
      <dsp:nvSpPr>
        <dsp:cNvPr id="0" name=""/>
        <dsp:cNvSpPr/>
      </dsp:nvSpPr>
      <dsp:spPr>
        <a:xfrm>
          <a:off x="0" y="311039"/>
          <a:ext cx="10607040" cy="9149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Leadership is not only the behavior of a person at the top; it is the ethical and institutional capacity to organize shared purpose.</a:t>
          </a:r>
        </a:p>
      </dsp:txBody>
      <dsp:txXfrm>
        <a:off x="44664" y="355703"/>
        <a:ext cx="10517712" cy="825612"/>
      </dsp:txXfrm>
    </dsp:sp>
    <dsp:sp modelId="{FC3530B3-FF61-47FD-9BF2-3728E539FC55}">
      <dsp:nvSpPr>
        <dsp:cNvPr id="0" name=""/>
        <dsp:cNvSpPr/>
      </dsp:nvSpPr>
      <dsp:spPr>
        <a:xfrm>
          <a:off x="0" y="1292219"/>
          <a:ext cx="10607040" cy="9149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A “We” orientation becomes developmental only when relational solidarity is joined to truth, justice, accountability, long-term responsibility and purposeful agency.</a:t>
          </a:r>
        </a:p>
      </dsp:txBody>
      <dsp:txXfrm>
        <a:off x="44664" y="1336883"/>
        <a:ext cx="10517712" cy="825612"/>
      </dsp:txXfrm>
    </dsp:sp>
    <dsp:sp modelId="{7DB8412F-0A2B-4820-9DE2-4A74D6682A42}">
      <dsp:nvSpPr>
        <dsp:cNvPr id="0" name=""/>
        <dsp:cNvSpPr/>
      </dsp:nvSpPr>
      <dsp:spPr>
        <a:xfrm>
          <a:off x="0" y="2273399"/>
          <a:ext cx="10607040" cy="9149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The practical challenge is institutionalization: values must be translated into education, incentives, rules, metrics, participation and daily leadership practice.</a:t>
          </a:r>
        </a:p>
      </dsp:txBody>
      <dsp:txXfrm>
        <a:off x="44664" y="2318063"/>
        <a:ext cx="10517712" cy="825612"/>
      </dsp:txXfrm>
    </dsp:sp>
    <dsp:sp modelId="{47847A5B-2C8C-4517-8D98-2E1A61A31227}">
      <dsp:nvSpPr>
        <dsp:cNvPr id="0" name=""/>
        <dsp:cNvSpPr/>
      </dsp:nvSpPr>
      <dsp:spPr>
        <a:xfrm>
          <a:off x="0" y="3254580"/>
          <a:ext cx="10607040" cy="9149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The course ends where leadership begins: with the responsibility to turn reflection into collective, measurable action.</a:t>
          </a:r>
        </a:p>
      </dsp:txBody>
      <dsp:txXfrm>
        <a:off x="44664" y="3299244"/>
        <a:ext cx="10517712" cy="82561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6082F0-BD14-4705-8A76-36B0CB2D31E8}">
      <dsp:nvSpPr>
        <dsp:cNvPr id="0" name=""/>
        <dsp:cNvSpPr/>
      </dsp:nvSpPr>
      <dsp:spPr>
        <a:xfrm>
          <a:off x="0" y="662940"/>
          <a:ext cx="10607040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Core reading: Chs. 2, 5–6</a:t>
          </a:r>
        </a:p>
      </dsp:txBody>
      <dsp:txXfrm>
        <a:off x="28100" y="691040"/>
        <a:ext cx="10550840" cy="519439"/>
      </dsp:txXfrm>
    </dsp:sp>
    <dsp:sp modelId="{DDF6CD89-A037-43B9-B6E5-76F3E87055A9}">
      <dsp:nvSpPr>
        <dsp:cNvPr id="0" name=""/>
        <dsp:cNvSpPr/>
      </dsp:nvSpPr>
      <dsp:spPr>
        <a:xfrm>
          <a:off x="0" y="1307700"/>
          <a:ext cx="10607040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How mindsets shape interpretation of power, opportunity and responsibility</a:t>
          </a:r>
        </a:p>
      </dsp:txBody>
      <dsp:txXfrm>
        <a:off x="28100" y="1335800"/>
        <a:ext cx="10550840" cy="519439"/>
      </dsp:txXfrm>
    </dsp:sp>
    <dsp:sp modelId="{01BBB582-DA1A-49A8-A958-40399C3FDF35}">
      <dsp:nvSpPr>
        <dsp:cNvPr id="0" name=""/>
        <dsp:cNvSpPr/>
      </dsp:nvSpPr>
      <dsp:spPr>
        <a:xfrm>
          <a:off x="0" y="1952460"/>
          <a:ext cx="10607040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Dependency, short-termism, patronage, resignation and resistance to change</a:t>
          </a:r>
        </a:p>
      </dsp:txBody>
      <dsp:txXfrm>
        <a:off x="28100" y="1980560"/>
        <a:ext cx="10550840" cy="519439"/>
      </dsp:txXfrm>
    </dsp:sp>
    <dsp:sp modelId="{BCF97D90-D617-4BFA-933B-88E9532EA057}">
      <dsp:nvSpPr>
        <dsp:cNvPr id="0" name=""/>
        <dsp:cNvSpPr/>
      </dsp:nvSpPr>
      <dsp:spPr>
        <a:xfrm>
          <a:off x="0" y="2597220"/>
          <a:ext cx="10607040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Political power as stewardship versus personal or factional advantage</a:t>
          </a:r>
        </a:p>
      </dsp:txBody>
      <dsp:txXfrm>
        <a:off x="28100" y="2625320"/>
        <a:ext cx="10550840" cy="519439"/>
      </dsp:txXfrm>
    </dsp:sp>
    <dsp:sp modelId="{9E215586-4B49-4E39-ACC7-15881EEDE06E}">
      <dsp:nvSpPr>
        <dsp:cNvPr id="0" name=""/>
        <dsp:cNvSpPr/>
      </dsp:nvSpPr>
      <dsp:spPr>
        <a:xfrm>
          <a:off x="0" y="3241979"/>
          <a:ext cx="10607040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Counterproductive mindsets as symptoms and reinforcers of institutional weakness</a:t>
          </a:r>
        </a:p>
      </dsp:txBody>
      <dsp:txXfrm>
        <a:off x="28100" y="3270079"/>
        <a:ext cx="10550840" cy="51943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481100-95C7-4A0F-A9AA-F4A26347A3F7}">
      <dsp:nvSpPr>
        <dsp:cNvPr id="0" name=""/>
        <dsp:cNvSpPr/>
      </dsp:nvSpPr>
      <dsp:spPr>
        <a:xfrm>
          <a:off x="2121408" y="1400"/>
          <a:ext cx="8485632" cy="14351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4645" tIns="364536" rIns="164645" bIns="364536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Distinguish structural constraints from mindset-mediated leadership choices.</a:t>
          </a:r>
        </a:p>
      </dsp:txBody>
      <dsp:txXfrm>
        <a:off x="2121408" y="1400"/>
        <a:ext cx="8485632" cy="1435179"/>
      </dsp:txXfrm>
    </dsp:sp>
    <dsp:sp modelId="{10E58A95-6A76-4807-BF47-34270512E050}">
      <dsp:nvSpPr>
        <dsp:cNvPr id="0" name=""/>
        <dsp:cNvSpPr/>
      </dsp:nvSpPr>
      <dsp:spPr>
        <a:xfrm>
          <a:off x="0" y="1400"/>
          <a:ext cx="2121408" cy="143517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258" tIns="141764" rIns="112258" bIns="141764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Distinguish</a:t>
          </a:r>
        </a:p>
      </dsp:txBody>
      <dsp:txXfrm>
        <a:off x="0" y="1400"/>
        <a:ext cx="2121408" cy="1435179"/>
      </dsp:txXfrm>
    </dsp:sp>
    <dsp:sp modelId="{5315F681-66AD-4BBC-8504-A3E1DBB8336D}">
      <dsp:nvSpPr>
        <dsp:cNvPr id="0" name=""/>
        <dsp:cNvSpPr/>
      </dsp:nvSpPr>
      <dsp:spPr>
        <a:xfrm>
          <a:off x="2121408" y="1522690"/>
          <a:ext cx="8485632" cy="14351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4645" tIns="364536" rIns="164645" bIns="364536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Assess how patronage and short-termism affect public value.</a:t>
          </a:r>
        </a:p>
      </dsp:txBody>
      <dsp:txXfrm>
        <a:off x="2121408" y="1522690"/>
        <a:ext cx="8485632" cy="1435179"/>
      </dsp:txXfrm>
    </dsp:sp>
    <dsp:sp modelId="{36BBD3C5-7E70-493A-B150-6AA9CC6B4CF0}">
      <dsp:nvSpPr>
        <dsp:cNvPr id="0" name=""/>
        <dsp:cNvSpPr/>
      </dsp:nvSpPr>
      <dsp:spPr>
        <a:xfrm>
          <a:off x="0" y="1522690"/>
          <a:ext cx="2121408" cy="143517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258" tIns="141764" rIns="112258" bIns="141764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Assess</a:t>
          </a:r>
        </a:p>
      </dsp:txBody>
      <dsp:txXfrm>
        <a:off x="0" y="1522690"/>
        <a:ext cx="2121408" cy="1435179"/>
      </dsp:txXfrm>
    </dsp:sp>
    <dsp:sp modelId="{18872527-F4CF-4441-BFAB-0F91591D4609}">
      <dsp:nvSpPr>
        <dsp:cNvPr id="0" name=""/>
        <dsp:cNvSpPr/>
      </dsp:nvSpPr>
      <dsp:spPr>
        <a:xfrm>
          <a:off x="2121408" y="3043980"/>
          <a:ext cx="8485632" cy="14351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4645" tIns="364536" rIns="164645" bIns="364536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Connect the module to a real African leadership or institutional challenge.</a:t>
          </a:r>
        </a:p>
      </dsp:txBody>
      <dsp:txXfrm>
        <a:off x="2121408" y="3043980"/>
        <a:ext cx="8485632" cy="1435179"/>
      </dsp:txXfrm>
    </dsp:sp>
    <dsp:sp modelId="{82F468A3-4409-4BE9-A873-21375585E5C0}">
      <dsp:nvSpPr>
        <dsp:cNvPr id="0" name=""/>
        <dsp:cNvSpPr/>
      </dsp:nvSpPr>
      <dsp:spPr>
        <a:xfrm>
          <a:off x="0" y="3043980"/>
          <a:ext cx="2121408" cy="143517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258" tIns="141764" rIns="112258" bIns="141764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Connect</a:t>
          </a:r>
        </a:p>
      </dsp:txBody>
      <dsp:txXfrm>
        <a:off x="0" y="3043980"/>
        <a:ext cx="2121408" cy="143517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B96948-697A-4226-A6FC-CC231BCEACDF}">
      <dsp:nvSpPr>
        <dsp:cNvPr id="0" name=""/>
        <dsp:cNvSpPr/>
      </dsp:nvSpPr>
      <dsp:spPr>
        <a:xfrm>
          <a:off x="0" y="1859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2017E0-057F-4227-A72E-502427F6E1D0}">
      <dsp:nvSpPr>
        <dsp:cNvPr id="0" name=""/>
        <dsp:cNvSpPr/>
      </dsp:nvSpPr>
      <dsp:spPr>
        <a:xfrm>
          <a:off x="285104" y="213920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295595-7818-4F2E-94CC-6D1AAF1F76C1}">
      <dsp:nvSpPr>
        <dsp:cNvPr id="0" name=""/>
        <dsp:cNvSpPr/>
      </dsp:nvSpPr>
      <dsp:spPr>
        <a:xfrm>
          <a:off x="1088579" y="1859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Case Clinic: Map the incentives and mindsets behind a recurring governance failure.</a:t>
          </a:r>
        </a:p>
      </dsp:txBody>
      <dsp:txXfrm>
        <a:off x="1088579" y="1859"/>
        <a:ext cx="9518460" cy="942492"/>
      </dsp:txXfrm>
    </dsp:sp>
    <dsp:sp modelId="{33FE0CE9-A851-48B2-9438-B29CB7C75E90}">
      <dsp:nvSpPr>
        <dsp:cNvPr id="0" name=""/>
        <dsp:cNvSpPr/>
      </dsp:nvSpPr>
      <dsp:spPr>
        <a:xfrm>
          <a:off x="0" y="1179975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08B991-8E55-4339-AB68-E75BC7529E6C}">
      <dsp:nvSpPr>
        <dsp:cNvPr id="0" name=""/>
        <dsp:cNvSpPr/>
      </dsp:nvSpPr>
      <dsp:spPr>
        <a:xfrm>
          <a:off x="285104" y="1392036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D27E0E-4A1D-40FC-83F8-4CD4C8E7F6C7}">
      <dsp:nvSpPr>
        <dsp:cNvPr id="0" name=""/>
        <dsp:cNvSpPr/>
      </dsp:nvSpPr>
      <dsp:spPr>
        <a:xfrm>
          <a:off x="1088579" y="1179975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Require evidence: separate observed facts from interpretation.</a:t>
          </a:r>
        </a:p>
      </dsp:txBody>
      <dsp:txXfrm>
        <a:off x="1088579" y="1179975"/>
        <a:ext cx="9518460" cy="942492"/>
      </dsp:txXfrm>
    </dsp:sp>
    <dsp:sp modelId="{30C18564-5D2E-4B98-9E60-44BCB4A48D5F}">
      <dsp:nvSpPr>
        <dsp:cNvPr id="0" name=""/>
        <dsp:cNvSpPr/>
      </dsp:nvSpPr>
      <dsp:spPr>
        <a:xfrm>
          <a:off x="0" y="2358091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9D5BF4-7FB0-4EA1-8750-96B7B32B5809}">
      <dsp:nvSpPr>
        <dsp:cNvPr id="0" name=""/>
        <dsp:cNvSpPr/>
      </dsp:nvSpPr>
      <dsp:spPr>
        <a:xfrm>
          <a:off x="285104" y="2570152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E13BBF-237D-4BF6-8429-DA4AECD71007}">
      <dsp:nvSpPr>
        <dsp:cNvPr id="0" name=""/>
        <dsp:cNvSpPr/>
      </dsp:nvSpPr>
      <dsp:spPr>
        <a:xfrm>
          <a:off x="1088579" y="2358091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Require counter-argument: what alternative explanation could account for the same problem?</a:t>
          </a:r>
        </a:p>
      </dsp:txBody>
      <dsp:txXfrm>
        <a:off x="1088579" y="2358091"/>
        <a:ext cx="9518460" cy="942492"/>
      </dsp:txXfrm>
    </dsp:sp>
    <dsp:sp modelId="{71D51B33-7731-419E-BE12-D09C75106444}">
      <dsp:nvSpPr>
        <dsp:cNvPr id="0" name=""/>
        <dsp:cNvSpPr/>
      </dsp:nvSpPr>
      <dsp:spPr>
        <a:xfrm>
          <a:off x="0" y="3536207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236E04-B894-4169-8C23-0AA26F8970CF}">
      <dsp:nvSpPr>
        <dsp:cNvPr id="0" name=""/>
        <dsp:cNvSpPr/>
      </dsp:nvSpPr>
      <dsp:spPr>
        <a:xfrm>
          <a:off x="285104" y="3748268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B8FEE8-92C7-496E-B86D-A18B00872825}">
      <dsp:nvSpPr>
        <dsp:cNvPr id="0" name=""/>
        <dsp:cNvSpPr/>
      </dsp:nvSpPr>
      <dsp:spPr>
        <a:xfrm>
          <a:off x="1088579" y="3536207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End with one institutional change and one leadership/mindset change.</a:t>
          </a:r>
        </a:p>
      </dsp:txBody>
      <dsp:txXfrm>
        <a:off x="1088579" y="3536207"/>
        <a:ext cx="9518460" cy="94249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AB4D8B-0EEC-4AC3-8236-82EF19A0C810}">
      <dsp:nvSpPr>
        <dsp:cNvPr id="0" name=""/>
        <dsp:cNvSpPr/>
      </dsp:nvSpPr>
      <dsp:spPr>
        <a:xfrm>
          <a:off x="0" y="1859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E99668-4462-49DF-BCEA-940E7597ED6F}">
      <dsp:nvSpPr>
        <dsp:cNvPr id="0" name=""/>
        <dsp:cNvSpPr/>
      </dsp:nvSpPr>
      <dsp:spPr>
        <a:xfrm>
          <a:off x="285104" y="213920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46EDB9-818D-4C95-A476-04293EECFEE9}">
      <dsp:nvSpPr>
        <dsp:cNvPr id="0" name=""/>
        <dsp:cNvSpPr/>
      </dsp:nvSpPr>
      <dsp:spPr>
        <a:xfrm>
          <a:off x="1088579" y="1859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Where does the central argument of Module 2 illuminate leadership practice—and where might it oversimplify?</a:t>
          </a:r>
        </a:p>
      </dsp:txBody>
      <dsp:txXfrm>
        <a:off x="1088579" y="1859"/>
        <a:ext cx="9518460" cy="942492"/>
      </dsp:txXfrm>
    </dsp:sp>
    <dsp:sp modelId="{07705105-6B95-49D6-BB02-17C17105131B}">
      <dsp:nvSpPr>
        <dsp:cNvPr id="0" name=""/>
        <dsp:cNvSpPr/>
      </dsp:nvSpPr>
      <dsp:spPr>
        <a:xfrm>
          <a:off x="0" y="1179975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03E448-E5A4-4786-9CA5-8B6C8162229B}">
      <dsp:nvSpPr>
        <dsp:cNvPr id="0" name=""/>
        <dsp:cNvSpPr/>
      </dsp:nvSpPr>
      <dsp:spPr>
        <a:xfrm>
          <a:off x="285104" y="1392036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9F33ED-813A-4161-968A-6596B92DE140}">
      <dsp:nvSpPr>
        <dsp:cNvPr id="0" name=""/>
        <dsp:cNvSpPr/>
      </dsp:nvSpPr>
      <dsp:spPr>
        <a:xfrm>
          <a:off x="1088579" y="1179975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How should leaders balance communal obligation with impartial justice?</a:t>
          </a:r>
        </a:p>
      </dsp:txBody>
      <dsp:txXfrm>
        <a:off x="1088579" y="1179975"/>
        <a:ext cx="9518460" cy="942492"/>
      </dsp:txXfrm>
    </dsp:sp>
    <dsp:sp modelId="{E6618B0C-86C4-4FA8-BAEB-6C38EB8F9048}">
      <dsp:nvSpPr>
        <dsp:cNvPr id="0" name=""/>
        <dsp:cNvSpPr/>
      </dsp:nvSpPr>
      <dsp:spPr>
        <a:xfrm>
          <a:off x="0" y="2358091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23F2C6-E20D-4926-BEFB-C354B3783AAC}">
      <dsp:nvSpPr>
        <dsp:cNvPr id="0" name=""/>
        <dsp:cNvSpPr/>
      </dsp:nvSpPr>
      <dsp:spPr>
        <a:xfrm>
          <a:off x="285104" y="2570152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AEF460-9D4E-4816-ADE5-5F78DE25384A}">
      <dsp:nvSpPr>
        <dsp:cNvPr id="0" name=""/>
        <dsp:cNvSpPr/>
      </dsp:nvSpPr>
      <dsp:spPr>
        <a:xfrm>
          <a:off x="1088579" y="2358091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Which part of the problem is within leadership agency, and which requires structural reform?</a:t>
          </a:r>
        </a:p>
      </dsp:txBody>
      <dsp:txXfrm>
        <a:off x="1088579" y="2358091"/>
        <a:ext cx="9518460" cy="942492"/>
      </dsp:txXfrm>
    </dsp:sp>
    <dsp:sp modelId="{C3DB13AD-3DF3-40EF-9BA5-CA9FB6D7EB97}">
      <dsp:nvSpPr>
        <dsp:cNvPr id="0" name=""/>
        <dsp:cNvSpPr/>
      </dsp:nvSpPr>
      <dsp:spPr>
        <a:xfrm>
          <a:off x="0" y="3536207"/>
          <a:ext cx="10607040" cy="9424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045E18-1121-405D-B013-5B2D867E8B95}">
      <dsp:nvSpPr>
        <dsp:cNvPr id="0" name=""/>
        <dsp:cNvSpPr/>
      </dsp:nvSpPr>
      <dsp:spPr>
        <a:xfrm>
          <a:off x="285104" y="3748268"/>
          <a:ext cx="518371" cy="5183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E6BC68-A18E-4F02-A195-DB28DC15C6E4}">
      <dsp:nvSpPr>
        <dsp:cNvPr id="0" name=""/>
        <dsp:cNvSpPr/>
      </dsp:nvSpPr>
      <dsp:spPr>
        <a:xfrm>
          <a:off x="1088579" y="3536207"/>
          <a:ext cx="9518460" cy="942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47" tIns="99747" rIns="99747" bIns="99747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What would success look like in five years, and what evidence would demonstrate it?</a:t>
          </a:r>
        </a:p>
      </dsp:txBody>
      <dsp:txXfrm>
        <a:off x="1088579" y="3536207"/>
        <a:ext cx="9518460" cy="9424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6/7/layout/VerticalHollowActionList">
  <dgm:title val="Vertical Hollow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solidFgAcc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16/7/layout/HorizontalActionList">
  <dgm:title val="Horizontal Action List"/>
  <dgm:desc val="Used to show non-sequential or grouped lists of information. Works well with large amounts of text. All text has the same level of emphasis, and direction is not implied."/>
  <dgm:catLst>
    <dgm:cat type="list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54"/>
      <dgm:constr type="primFontSz" for="des" forName="desTx" refType="primFontSz" refFor="des" refForName="parTx" op="lte" fact="0.75"/>
      <dgm:constr type="h" for="des" forName="desTx" op="equ"/>
      <dgm:constr type="w" for="ch" forName="space" op="equ" val="3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3"/>
            <dgm:constr type="h"/>
            <dgm:constr type="tMarg" refType="w" fact="0.224"/>
            <dgm:constr type="bMarg" refType="w" fact="0.224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8"/>
            <dgm:constr type="tMarg" refType="w" fact="0.28"/>
            <dgm:constr type="bMarg" refType="w" fact="0.28"/>
            <dgm:constr type="lMarg" refType="w" fact="0.28"/>
            <dgm:constr type="rMarg" refType="w" fact="0.28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16/7/layout/VerticalHollowActionList">
  <dgm:title val="Vertical Hollow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solidFgAcc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16/7/layout/VerticalHollowActionList">
  <dgm:title val="Vertical Hollow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solidFgAcc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16/7/layout/VerticalSolidActionList">
  <dgm:title val="Vertical Solid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alignNode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AccFollow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16/7/layout/HorizontalActionList">
  <dgm:title val="Horizontal Action List"/>
  <dgm:desc val="Used to show non-sequential or grouped lists of information. Works well with large amounts of text. All text has the same level of emphasis, and direction is not implied."/>
  <dgm:catLst>
    <dgm:cat type="list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54"/>
      <dgm:constr type="primFontSz" for="des" forName="desTx" refType="primFontSz" refFor="des" refForName="parTx" op="lte" fact="0.75"/>
      <dgm:constr type="h" for="des" forName="desTx" op="equ"/>
      <dgm:constr type="w" for="ch" forName="space" op="equ" val="3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3"/>
            <dgm:constr type="h"/>
            <dgm:constr type="tMarg" refType="w" fact="0.224"/>
            <dgm:constr type="bMarg" refType="w" fact="0.224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8"/>
            <dgm:constr type="tMarg" refType="w" fact="0.28"/>
            <dgm:constr type="bMarg" refType="w" fact="0.28"/>
            <dgm:constr type="lMarg" refType="w" fact="0.28"/>
            <dgm:constr type="rMarg" refType="w" fact="0.28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16/7/layout/VerticalHollowActionList">
  <dgm:title val="Vertical Hollow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solidFgAcc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16/7/layout/VerticalHollowActionList">
  <dgm:title val="Vertical Hollow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solidFgAcc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16/7/layout/VerticalHollowActionList">
  <dgm:title val="Vertical Hollow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solidFgAcc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16/7/layout/VerticalHollowActionList">
  <dgm:title val="Vertical Hollow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solidFgAcc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6/7/layout/VerticalHollowActionList">
  <dgm:title val="Vertical Hollow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solidFgAcc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#39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#4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#4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#5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#5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#57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#6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#67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#7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#7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7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#78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#8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#87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#90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#9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#99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#10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#107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#11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#11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1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#120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#12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#130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#13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#140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#14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#15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#15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#159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#16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1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#167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#17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#180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#18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#187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#19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#199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#20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simple1#207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simple1#21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19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simple1#21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1.xml><?xml version="1.0" encoding="utf-8"?>
<dgm:styleDef xmlns:dgm="http://schemas.openxmlformats.org/drawingml/2006/diagram" xmlns:a="http://schemas.openxmlformats.org/drawingml/2006/main" uniqueId="urn:microsoft.com/office/officeart/2005/8/quickstyle/simple1#218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#2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#2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#3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#3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7.xml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7.xml"/><Relationship Id="rId5" Type="http://schemas.openxmlformats.org/officeDocument/2006/relationships/diagramColors" Target="../diagrams/colors27.xml"/><Relationship Id="rId4" Type="http://schemas.openxmlformats.org/officeDocument/2006/relationships/diagramQuickStyle" Target="../diagrams/quickStyle2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8.xml"/><Relationship Id="rId2" Type="http://schemas.openxmlformats.org/officeDocument/2006/relationships/diagramData" Target="../diagrams/data2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8.xml"/><Relationship Id="rId5" Type="http://schemas.openxmlformats.org/officeDocument/2006/relationships/diagramColors" Target="../diagrams/colors28.xml"/><Relationship Id="rId4" Type="http://schemas.openxmlformats.org/officeDocument/2006/relationships/diagramQuickStyle" Target="../diagrams/quickStyle2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9.xml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9.xml"/><Relationship Id="rId5" Type="http://schemas.openxmlformats.org/officeDocument/2006/relationships/diagramColors" Target="../diagrams/colors29.xml"/><Relationship Id="rId4" Type="http://schemas.openxmlformats.org/officeDocument/2006/relationships/diagramQuickStyle" Target="../diagrams/quickStyle2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0.xml"/><Relationship Id="rId2" Type="http://schemas.openxmlformats.org/officeDocument/2006/relationships/diagramData" Target="../diagrams/data3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0.xml"/><Relationship Id="rId5" Type="http://schemas.openxmlformats.org/officeDocument/2006/relationships/diagramColors" Target="../diagrams/colors30.xml"/><Relationship Id="rId4" Type="http://schemas.openxmlformats.org/officeDocument/2006/relationships/diagramQuickStyle" Target="../diagrams/quickStyle3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1.xml"/><Relationship Id="rId2" Type="http://schemas.openxmlformats.org/officeDocument/2006/relationships/diagramData" Target="../diagrams/data3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1.xml"/><Relationship Id="rId5" Type="http://schemas.openxmlformats.org/officeDocument/2006/relationships/diagramColors" Target="../diagrams/colors31.xml"/><Relationship Id="rId4" Type="http://schemas.openxmlformats.org/officeDocument/2006/relationships/diagramQuickStyle" Target="../diagrams/quickStyle3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2.xml"/><Relationship Id="rId2" Type="http://schemas.openxmlformats.org/officeDocument/2006/relationships/diagramData" Target="../diagrams/data3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2.xml"/><Relationship Id="rId5" Type="http://schemas.openxmlformats.org/officeDocument/2006/relationships/diagramColors" Target="../diagrams/colors32.xml"/><Relationship Id="rId4" Type="http://schemas.openxmlformats.org/officeDocument/2006/relationships/diagramQuickStyle" Target="../diagrams/quickStyle3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3.xml"/><Relationship Id="rId2" Type="http://schemas.openxmlformats.org/officeDocument/2006/relationships/diagramData" Target="../diagrams/data3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3.xml"/><Relationship Id="rId5" Type="http://schemas.openxmlformats.org/officeDocument/2006/relationships/diagramColors" Target="../diagrams/colors33.xml"/><Relationship Id="rId4" Type="http://schemas.openxmlformats.org/officeDocument/2006/relationships/diagramQuickStyle" Target="../diagrams/quickStyle3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4.xml"/><Relationship Id="rId2" Type="http://schemas.openxmlformats.org/officeDocument/2006/relationships/diagramData" Target="../diagrams/data3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4.xml"/><Relationship Id="rId5" Type="http://schemas.openxmlformats.org/officeDocument/2006/relationships/diagramColors" Target="../diagrams/colors34.xml"/><Relationship Id="rId4" Type="http://schemas.openxmlformats.org/officeDocument/2006/relationships/diagramQuickStyle" Target="../diagrams/quickStyle3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5.xml"/><Relationship Id="rId2" Type="http://schemas.openxmlformats.org/officeDocument/2006/relationships/diagramData" Target="../diagrams/data3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5.xml"/><Relationship Id="rId5" Type="http://schemas.openxmlformats.org/officeDocument/2006/relationships/diagramColors" Target="../diagrams/colors35.xml"/><Relationship Id="rId4" Type="http://schemas.openxmlformats.org/officeDocument/2006/relationships/diagramQuickStyle" Target="../diagrams/quickStyle3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6.xml"/><Relationship Id="rId2" Type="http://schemas.openxmlformats.org/officeDocument/2006/relationships/diagramData" Target="../diagrams/data3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6.xml"/><Relationship Id="rId5" Type="http://schemas.openxmlformats.org/officeDocument/2006/relationships/diagramColors" Target="../diagrams/colors36.xml"/><Relationship Id="rId4" Type="http://schemas.openxmlformats.org/officeDocument/2006/relationships/diagramQuickStyle" Target="../diagrams/quickStyle3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7.xml"/><Relationship Id="rId2" Type="http://schemas.openxmlformats.org/officeDocument/2006/relationships/diagramData" Target="../diagrams/data3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7.xml"/><Relationship Id="rId5" Type="http://schemas.openxmlformats.org/officeDocument/2006/relationships/diagramColors" Target="../diagrams/colors37.xml"/><Relationship Id="rId4" Type="http://schemas.openxmlformats.org/officeDocument/2006/relationships/diagramQuickStyle" Target="../diagrams/quickStyle3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8.xml"/><Relationship Id="rId2" Type="http://schemas.openxmlformats.org/officeDocument/2006/relationships/diagramData" Target="../diagrams/data3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8.xml"/><Relationship Id="rId5" Type="http://schemas.openxmlformats.org/officeDocument/2006/relationships/diagramColors" Target="../diagrams/colors38.xml"/><Relationship Id="rId4" Type="http://schemas.openxmlformats.org/officeDocument/2006/relationships/diagramQuickStyle" Target="../diagrams/quickStyle38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9.xml"/><Relationship Id="rId2" Type="http://schemas.openxmlformats.org/officeDocument/2006/relationships/diagramData" Target="../diagrams/data3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9.xml"/><Relationship Id="rId5" Type="http://schemas.openxmlformats.org/officeDocument/2006/relationships/diagramColors" Target="../diagrams/colors39.xml"/><Relationship Id="rId4" Type="http://schemas.openxmlformats.org/officeDocument/2006/relationships/diagramQuickStyle" Target="../diagrams/quickStyle39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0.xml"/><Relationship Id="rId2" Type="http://schemas.openxmlformats.org/officeDocument/2006/relationships/diagramData" Target="../diagrams/data4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0.xml"/><Relationship Id="rId5" Type="http://schemas.openxmlformats.org/officeDocument/2006/relationships/diagramColors" Target="../diagrams/colors40.xml"/><Relationship Id="rId4" Type="http://schemas.openxmlformats.org/officeDocument/2006/relationships/diagramQuickStyle" Target="../diagrams/quickStyle40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1.xml"/><Relationship Id="rId2" Type="http://schemas.openxmlformats.org/officeDocument/2006/relationships/diagramData" Target="../diagrams/data4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1.xml"/><Relationship Id="rId5" Type="http://schemas.openxmlformats.org/officeDocument/2006/relationships/diagramColors" Target="../diagrams/colors41.xml"/><Relationship Id="rId4" Type="http://schemas.openxmlformats.org/officeDocument/2006/relationships/diagramQuickStyle" Target="../diagrams/quickStyle4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2.xml"/><Relationship Id="rId2" Type="http://schemas.openxmlformats.org/officeDocument/2006/relationships/diagramData" Target="../diagrams/data4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2.xml"/><Relationship Id="rId5" Type="http://schemas.openxmlformats.org/officeDocument/2006/relationships/diagramColors" Target="../diagrams/colors42.xml"/><Relationship Id="rId4" Type="http://schemas.openxmlformats.org/officeDocument/2006/relationships/diagramQuickStyle" Target="../diagrams/quickStyle4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3.xml"/><Relationship Id="rId2" Type="http://schemas.openxmlformats.org/officeDocument/2006/relationships/diagramData" Target="../diagrams/data4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3.xml"/><Relationship Id="rId5" Type="http://schemas.openxmlformats.org/officeDocument/2006/relationships/diagramColors" Target="../diagrams/colors43.xml"/><Relationship Id="rId4" Type="http://schemas.openxmlformats.org/officeDocument/2006/relationships/diagramQuickStyle" Target="../diagrams/quickStyle4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4.xml"/><Relationship Id="rId2" Type="http://schemas.openxmlformats.org/officeDocument/2006/relationships/diagramData" Target="../diagrams/data4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4.xml"/><Relationship Id="rId5" Type="http://schemas.openxmlformats.org/officeDocument/2006/relationships/diagramColors" Target="../diagrams/colors44.xml"/><Relationship Id="rId4" Type="http://schemas.openxmlformats.org/officeDocument/2006/relationships/diagramQuickStyle" Target="../diagrams/quickStyle4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5.xml"/><Relationship Id="rId2" Type="http://schemas.openxmlformats.org/officeDocument/2006/relationships/diagramData" Target="../diagrams/data4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5.xml"/><Relationship Id="rId5" Type="http://schemas.openxmlformats.org/officeDocument/2006/relationships/diagramColors" Target="../diagrams/colors45.xml"/><Relationship Id="rId4" Type="http://schemas.openxmlformats.org/officeDocument/2006/relationships/diagramQuickStyle" Target="../diagrams/quickStyle45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6.xml"/><Relationship Id="rId2" Type="http://schemas.openxmlformats.org/officeDocument/2006/relationships/diagramData" Target="../diagrams/data4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6.xml"/><Relationship Id="rId5" Type="http://schemas.openxmlformats.org/officeDocument/2006/relationships/diagramColors" Target="../diagrams/colors46.xml"/><Relationship Id="rId4" Type="http://schemas.openxmlformats.org/officeDocument/2006/relationships/diagramQuickStyle" Target="../diagrams/quickStyle46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7.xml"/><Relationship Id="rId2" Type="http://schemas.openxmlformats.org/officeDocument/2006/relationships/diagramData" Target="../diagrams/data4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7.xml"/><Relationship Id="rId5" Type="http://schemas.openxmlformats.org/officeDocument/2006/relationships/diagramColors" Target="../diagrams/colors47.xml"/><Relationship Id="rId4" Type="http://schemas.openxmlformats.org/officeDocument/2006/relationships/diagramQuickStyle" Target="../diagrams/quickStyle4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8.xml"/><Relationship Id="rId2" Type="http://schemas.openxmlformats.org/officeDocument/2006/relationships/diagramData" Target="../diagrams/data4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8.xml"/><Relationship Id="rId5" Type="http://schemas.openxmlformats.org/officeDocument/2006/relationships/diagramColors" Target="../diagrams/colors48.xml"/><Relationship Id="rId4" Type="http://schemas.openxmlformats.org/officeDocument/2006/relationships/diagramQuickStyle" Target="../diagrams/quickStyle48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9.xml"/><Relationship Id="rId2" Type="http://schemas.openxmlformats.org/officeDocument/2006/relationships/diagramData" Target="../diagrams/data4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9.xml"/><Relationship Id="rId5" Type="http://schemas.openxmlformats.org/officeDocument/2006/relationships/diagramColors" Target="../diagrams/colors49.xml"/><Relationship Id="rId4" Type="http://schemas.openxmlformats.org/officeDocument/2006/relationships/diagramQuickStyle" Target="../diagrams/quickStyle49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0.xml"/><Relationship Id="rId2" Type="http://schemas.openxmlformats.org/officeDocument/2006/relationships/diagramData" Target="../diagrams/data5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0.xml"/><Relationship Id="rId5" Type="http://schemas.openxmlformats.org/officeDocument/2006/relationships/diagramColors" Target="../diagrams/colors50.xml"/><Relationship Id="rId4" Type="http://schemas.openxmlformats.org/officeDocument/2006/relationships/diagramQuickStyle" Target="../diagrams/quickStyle50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1.xml"/><Relationship Id="rId2" Type="http://schemas.openxmlformats.org/officeDocument/2006/relationships/diagramData" Target="../diagrams/data5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1.xml"/><Relationship Id="rId5" Type="http://schemas.openxmlformats.org/officeDocument/2006/relationships/diagramColors" Target="../diagrams/colors51.xml"/><Relationship Id="rId4" Type="http://schemas.openxmlformats.org/officeDocument/2006/relationships/diagramQuickStyle" Target="../diagrams/quickStyle5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5E7AA7E8-8006-4E1F-A566-FCF37EE6F3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2910" y="1598246"/>
            <a:ext cx="4626709" cy="512298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400" b="1">
                <a:solidFill>
                  <a:srgbClr val="FFFFFF"/>
                </a:solidFill>
              </a:defRPr>
            </a:pPr>
            <a:r>
              <a:rPr lang="en-US" sz="6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Leadership, Mindset and Sustainable Development in Africa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792994" y="1590840"/>
            <a:ext cx="5672176" cy="50952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lnSpc>
                <a:spcPct val="90000"/>
              </a:lnSpc>
              <a:spcBef>
                <a:spcPts val="1000"/>
              </a:spcBef>
              <a:defRPr sz="2000">
                <a:solidFill>
                  <a:srgbClr val="E1E6EB"/>
                </a:solidFill>
              </a:defRPr>
            </a:pPr>
            <a:r>
              <a:rPr lang="en-US" sz="44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An Advanced Course in Ethical, Transformative and Institution-Building Leadership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47322" y="1589368"/>
            <a:ext cx="0" cy="5259754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5792994" y="5015580"/>
            <a:ext cx="56721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400">
                <a:solidFill>
                  <a:srgbClr val="BE913C"/>
                </a:solidFill>
              </a:defRPr>
            </a:pPr>
            <a:r>
              <a:rPr lang="en-US" sz="1400" dirty="0"/>
              <a:t>Core framework: Ubuntu–Maat Mindset Model (UMMM) • CGAM • Governance Quality • Mindset Maturity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26830" y="6104823"/>
            <a:ext cx="411981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000">
                <a:solidFill>
                  <a:srgbClr val="FFFFFF"/>
                </a:solidFill>
              </a:defRPr>
            </a:pPr>
            <a:r>
              <a:rPr lang="en-US" sz="1000" dirty="0"/>
              <a:t>Rethinking Africa | Based on Dr. Isaac Yaw Asiedu’s Shifting Mindsets for Sustainable Development in Africa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rPr>
                <a:solidFill>
                  <a:srgbClr val="143048"/>
                </a:solidFill>
              </a:rPr>
              <a:t>Learning Outcomes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  <p:graphicFrame>
        <p:nvGraphicFramePr>
          <p:cNvPr id="8" name="TextBox 3">
            <a:extLst>
              <a:ext uri="{FF2B5EF4-FFF2-40B4-BE49-F238E27FC236}">
                <a16:creationId xmlns:a16="http://schemas.microsoft.com/office/drawing/2014/main" id="{981FDE48-7E6D-7A26-3DE2-F5F9DD5D03F6}"/>
              </a:ext>
            </a:extLst>
          </p:cNvPr>
          <p:cNvGraphicFramePr/>
          <p:nvPr/>
        </p:nvGraphicFramePr>
        <p:xfrm>
          <a:off x="822960" y="1554480"/>
          <a:ext cx="1060704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rPr>
                <a:solidFill>
                  <a:srgbClr val="143048"/>
                </a:solidFill>
              </a:rPr>
              <a:t>Leadership Analysis Lens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60020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Problem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What visible leadership or development failure are we trying to explain?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263640" y="160020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Mindset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Which assumptions, identities, loyalties or time horizons sustain the problem?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384048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Institution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Which incentives, rules and accountability gaps reinforce the behavior?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384048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Transformation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What ethical, relational and institutional changes could shift the trajectory?</a:t>
            </a:r>
          </a:p>
        </p:txBody>
      </p:sp>
      <p:sp>
        <p:nvSpPr>
          <p:cNvPr id="8" name="Rectangle 7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rPr>
                <a:solidFill>
                  <a:srgbClr val="143048"/>
                </a:solidFill>
              </a:rPr>
              <a:t>Applied Leadership Lab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  <p:graphicFrame>
        <p:nvGraphicFramePr>
          <p:cNvPr id="8" name="TextBox 3">
            <a:extLst>
              <a:ext uri="{FF2B5EF4-FFF2-40B4-BE49-F238E27FC236}">
                <a16:creationId xmlns:a16="http://schemas.microsoft.com/office/drawing/2014/main" id="{F93B3DE7-BB24-27BA-2A09-8170829713EF}"/>
              </a:ext>
            </a:extLst>
          </p:cNvPr>
          <p:cNvGraphicFramePr/>
          <p:nvPr/>
        </p:nvGraphicFramePr>
        <p:xfrm>
          <a:off x="822960" y="1554480"/>
          <a:ext cx="1060704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rPr>
                <a:solidFill>
                  <a:srgbClr val="143048"/>
                </a:solidFill>
              </a:rPr>
              <a:t>Seminar Questions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  <p:graphicFrame>
        <p:nvGraphicFramePr>
          <p:cNvPr id="10" name="TextBox 3">
            <a:extLst>
              <a:ext uri="{FF2B5EF4-FFF2-40B4-BE49-F238E27FC236}">
                <a16:creationId xmlns:a16="http://schemas.microsoft.com/office/drawing/2014/main" id="{1EC6945D-47FB-F5F9-B4E6-D87671F3818D}"/>
              </a:ext>
            </a:extLst>
          </p:cNvPr>
          <p:cNvGraphicFramePr/>
          <p:nvPr/>
        </p:nvGraphicFramePr>
        <p:xfrm>
          <a:off x="822960" y="1554480"/>
          <a:ext cx="1060704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t>Historical Legacies and the Formation of Leadership Mindsets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  <p:graphicFrame>
        <p:nvGraphicFramePr>
          <p:cNvPr id="8" name="TextBox 3">
            <a:extLst>
              <a:ext uri="{FF2B5EF4-FFF2-40B4-BE49-F238E27FC236}">
                <a16:creationId xmlns:a16="http://schemas.microsoft.com/office/drawing/2014/main" id="{58DFA2FE-775C-D8D1-DD1B-C0D1C3BC3F21}"/>
              </a:ext>
            </a:extLst>
          </p:cNvPr>
          <p:cNvGraphicFramePr/>
          <p:nvPr/>
        </p:nvGraphicFramePr>
        <p:xfrm>
          <a:off x="822960" y="1554480"/>
          <a:ext cx="1060704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rPr>
                <a:solidFill>
                  <a:srgbClr val="143048"/>
                </a:solidFill>
              </a:rPr>
              <a:t>Learning Outcomes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  <p:graphicFrame>
        <p:nvGraphicFramePr>
          <p:cNvPr id="8" name="TextBox 3">
            <a:extLst>
              <a:ext uri="{FF2B5EF4-FFF2-40B4-BE49-F238E27FC236}">
                <a16:creationId xmlns:a16="http://schemas.microsoft.com/office/drawing/2014/main" id="{380E968C-3D79-BD55-196C-6B6495A6E9E0}"/>
              </a:ext>
            </a:extLst>
          </p:cNvPr>
          <p:cNvGraphicFramePr/>
          <p:nvPr/>
        </p:nvGraphicFramePr>
        <p:xfrm>
          <a:off x="822960" y="1554480"/>
          <a:ext cx="1060704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rPr>
                <a:solidFill>
                  <a:srgbClr val="143048"/>
                </a:solidFill>
              </a:rPr>
              <a:t>Leadership Analysis Lens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60020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Problem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What visible leadership or development failure are we trying to explain?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263640" y="160020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Mindset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Which assumptions, identities, loyalties or time horizons sustain the problem?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384048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Institution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Which incentives, rules and accountability gaps reinforce the behavior?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384048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Transformation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What ethical, relational and institutional changes could shift the trajectory?</a:t>
            </a:r>
          </a:p>
        </p:txBody>
      </p:sp>
      <p:sp>
        <p:nvSpPr>
          <p:cNvPr id="8" name="Rectangle 7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rPr>
                <a:solidFill>
                  <a:srgbClr val="143048"/>
                </a:solidFill>
              </a:rPr>
              <a:t>Applied Leadership Lab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  <p:graphicFrame>
        <p:nvGraphicFramePr>
          <p:cNvPr id="8" name="TextBox 3">
            <a:extLst>
              <a:ext uri="{FF2B5EF4-FFF2-40B4-BE49-F238E27FC236}">
                <a16:creationId xmlns:a16="http://schemas.microsoft.com/office/drawing/2014/main" id="{9235C7F6-3A6D-0BD9-16E8-4265F72D7476}"/>
              </a:ext>
            </a:extLst>
          </p:cNvPr>
          <p:cNvGraphicFramePr/>
          <p:nvPr/>
        </p:nvGraphicFramePr>
        <p:xfrm>
          <a:off x="822960" y="1554480"/>
          <a:ext cx="1060704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rPr>
                <a:solidFill>
                  <a:srgbClr val="143048"/>
                </a:solidFill>
              </a:rPr>
              <a:t>Seminar Questions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  <p:graphicFrame>
        <p:nvGraphicFramePr>
          <p:cNvPr id="8" name="TextBox 3">
            <a:extLst>
              <a:ext uri="{FF2B5EF4-FFF2-40B4-BE49-F238E27FC236}">
                <a16:creationId xmlns:a16="http://schemas.microsoft.com/office/drawing/2014/main" id="{2CF6DCE3-65C2-A114-0FC2-D73AC86FAF7C}"/>
              </a:ext>
            </a:extLst>
          </p:cNvPr>
          <p:cNvGraphicFramePr/>
          <p:nvPr/>
        </p:nvGraphicFramePr>
        <p:xfrm>
          <a:off x="822960" y="1554480"/>
          <a:ext cx="1060704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t>From Growth Mindset to the Ubuntu–Maat Mindset Model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  <p:graphicFrame>
        <p:nvGraphicFramePr>
          <p:cNvPr id="8" name="TextBox 3">
            <a:extLst>
              <a:ext uri="{FF2B5EF4-FFF2-40B4-BE49-F238E27FC236}">
                <a16:creationId xmlns:a16="http://schemas.microsoft.com/office/drawing/2014/main" id="{B3664766-754C-2FC3-7479-0B1C91497E58}"/>
              </a:ext>
            </a:extLst>
          </p:cNvPr>
          <p:cNvGraphicFramePr/>
          <p:nvPr/>
        </p:nvGraphicFramePr>
        <p:xfrm>
          <a:off x="822960" y="1554480"/>
          <a:ext cx="1060704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t>COURSE ARCHITECTURE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t>How to Use This Course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  <p:graphicFrame>
        <p:nvGraphicFramePr>
          <p:cNvPr id="8" name="TextBox 3">
            <a:extLst>
              <a:ext uri="{FF2B5EF4-FFF2-40B4-BE49-F238E27FC236}">
                <a16:creationId xmlns:a16="http://schemas.microsoft.com/office/drawing/2014/main" id="{6C28714B-DD95-3634-E7C2-F4AA7C7C251C}"/>
              </a:ext>
            </a:extLst>
          </p:cNvPr>
          <p:cNvGraphicFramePr/>
          <p:nvPr/>
        </p:nvGraphicFramePr>
        <p:xfrm>
          <a:off x="822960" y="1554480"/>
          <a:ext cx="1060704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rPr>
                <a:solidFill>
                  <a:srgbClr val="143048"/>
                </a:solidFill>
              </a:rPr>
              <a:t>Learning Outcomes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  <p:graphicFrame>
        <p:nvGraphicFramePr>
          <p:cNvPr id="8" name="TextBox 3">
            <a:extLst>
              <a:ext uri="{FF2B5EF4-FFF2-40B4-BE49-F238E27FC236}">
                <a16:creationId xmlns:a16="http://schemas.microsoft.com/office/drawing/2014/main" id="{A59F4C29-F383-F888-AABF-522CC0B80CB9}"/>
              </a:ext>
            </a:extLst>
          </p:cNvPr>
          <p:cNvGraphicFramePr/>
          <p:nvPr/>
        </p:nvGraphicFramePr>
        <p:xfrm>
          <a:off x="822960" y="1554480"/>
          <a:ext cx="1060704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t>UMMM: Four Dimensions of Leadership Consciousness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60020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Relational Identity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Do I understand leadership through belonging, interdependence and responsibility to others?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263640" y="160020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Moral Anchoring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Are truth, justice, balance and ethical duty real constraints on my exercise of power?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384048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Temporal Consciousness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Do present choices protect continuity, stewardship and future generations?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384048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Self-Agency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Can I act purposefully within constraints rather than surrendering to fatalism or blame?</a:t>
            </a:r>
          </a:p>
        </p:txBody>
      </p:sp>
      <p:sp>
        <p:nvSpPr>
          <p:cNvPr id="8" name="Rectangle 7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rPr>
                <a:solidFill>
                  <a:srgbClr val="143048"/>
                </a:solidFill>
              </a:rPr>
              <a:t>Applied Leadership Lab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  <p:graphicFrame>
        <p:nvGraphicFramePr>
          <p:cNvPr id="8" name="TextBox 3">
            <a:extLst>
              <a:ext uri="{FF2B5EF4-FFF2-40B4-BE49-F238E27FC236}">
                <a16:creationId xmlns:a16="http://schemas.microsoft.com/office/drawing/2014/main" id="{78B7A7EF-EF77-86D8-1FB0-68E63980BCDA}"/>
              </a:ext>
            </a:extLst>
          </p:cNvPr>
          <p:cNvGraphicFramePr/>
          <p:nvPr/>
        </p:nvGraphicFramePr>
        <p:xfrm>
          <a:off x="822960" y="1554480"/>
          <a:ext cx="1060704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274320"/>
            <a:ext cx="2286000" cy="27432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1000" b="1">
                <a:solidFill>
                  <a:srgbClr val="BE9137"/>
                </a:solidFill>
                <a:latin typeface="Aptos"/>
              </a:rPr>
              <a:t>MODULE 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21792"/>
            <a:ext cx="10972800" cy="50292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2600" b="1">
                <a:solidFill>
                  <a:srgbClr val="143048"/>
                </a:solidFill>
                <a:latin typeface="Aptos"/>
              </a:rPr>
              <a:t>UMMM as a Four-Dimensional Leadership Model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143000"/>
            <a:ext cx="10881360" cy="41148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1200" b="0">
                <a:solidFill>
                  <a:srgbClr val="5F6972"/>
                </a:solidFill>
                <a:latin typeface="Aptos"/>
              </a:rPr>
              <a:t>A compact mathematical representation helps learners see the architecture without reducing it to a single score.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1874519"/>
            <a:ext cx="10332720" cy="777240"/>
          </a:xfrm>
          <a:prstGeom prst="roundRect">
            <a:avLst/>
          </a:prstGeom>
          <a:solidFill>
            <a:srgbClr val="F8F1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051560" y="2020824"/>
            <a:ext cx="10058400" cy="41148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ctr"/>
            <a:r>
              <a:rPr sz="2300" b="1">
                <a:solidFill>
                  <a:srgbClr val="143048"/>
                </a:solidFill>
                <a:latin typeface="Aptos"/>
              </a:rPr>
              <a:t>UMMM = f(RI, MA, TC, SA)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2971800"/>
            <a:ext cx="2546604" cy="2148840"/>
          </a:xfrm>
          <a:prstGeom prst="roundRect">
            <a:avLst/>
          </a:prstGeom>
          <a:solidFill>
            <a:srgbClr val="F4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50392" y="3182112"/>
            <a:ext cx="2217420" cy="347472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1500" b="1">
                <a:solidFill>
                  <a:srgbClr val="2A6F77"/>
                </a:solidFill>
                <a:latin typeface="Aptos"/>
              </a:rPr>
              <a:t>RI • Relational Identity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0392" y="3639312"/>
            <a:ext cx="2217420" cy="123444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1200" b="0">
                <a:solidFill>
                  <a:srgbClr val="272F36"/>
                </a:solidFill>
                <a:latin typeface="Aptos"/>
              </a:rPr>
              <a:t>Belonging, interdependence and responsibility to others.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433572" y="2971800"/>
            <a:ext cx="2546604" cy="2148840"/>
          </a:xfrm>
          <a:prstGeom prst="roundRect">
            <a:avLst/>
          </a:prstGeom>
          <a:solidFill>
            <a:srgbClr val="F4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598164" y="3182112"/>
            <a:ext cx="2217420" cy="347472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1500" b="1">
                <a:solidFill>
                  <a:srgbClr val="2A6F77"/>
                </a:solidFill>
                <a:latin typeface="Aptos"/>
              </a:rPr>
              <a:t>MA • Moral Anchoring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98164" y="3639312"/>
            <a:ext cx="2217420" cy="123444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1200" b="0">
                <a:solidFill>
                  <a:srgbClr val="272F36"/>
                </a:solidFill>
                <a:latin typeface="Aptos"/>
              </a:rPr>
              <a:t>Truth, justice, balance and ethical duty constrain power.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181344" y="2971800"/>
            <a:ext cx="2546604" cy="2148840"/>
          </a:xfrm>
          <a:prstGeom prst="roundRect">
            <a:avLst/>
          </a:prstGeom>
          <a:solidFill>
            <a:srgbClr val="F4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345936" y="3182112"/>
            <a:ext cx="2217420" cy="347472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1500" b="1">
                <a:solidFill>
                  <a:srgbClr val="2A6F77"/>
                </a:solidFill>
                <a:latin typeface="Aptos"/>
              </a:rPr>
              <a:t>TC • Temporal Consciousness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45936" y="3639312"/>
            <a:ext cx="2217420" cy="123444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1200" b="0">
                <a:solidFill>
                  <a:srgbClr val="272F36"/>
                </a:solidFill>
                <a:latin typeface="Aptos"/>
              </a:rPr>
              <a:t>Present choices are evaluated against continuity and future generations.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929116" y="2971800"/>
            <a:ext cx="2546604" cy="2148840"/>
          </a:xfrm>
          <a:prstGeom prst="roundRect">
            <a:avLst/>
          </a:prstGeom>
          <a:solidFill>
            <a:srgbClr val="F4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9093708" y="3182112"/>
            <a:ext cx="2217420" cy="347472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1500" b="1">
                <a:solidFill>
                  <a:srgbClr val="2A6F77"/>
                </a:solidFill>
                <a:latin typeface="Aptos"/>
              </a:rPr>
              <a:t>SA • Self-Agency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093708" y="3639312"/>
            <a:ext cx="2217420" cy="123444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1200" b="0">
                <a:solidFill>
                  <a:srgbClr val="272F36"/>
                </a:solidFill>
                <a:latin typeface="Aptos"/>
              </a:rPr>
              <a:t>Purposeful action within constraints rather than fatalism or blame.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22960" y="5413248"/>
            <a:ext cx="10515600" cy="685800"/>
          </a:xfrm>
          <a:prstGeom prst="roundRect">
            <a:avLst/>
          </a:prstGeom>
          <a:solidFill>
            <a:srgbClr val="EBF2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1005840" y="5559552"/>
            <a:ext cx="10149840" cy="36576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1100" b="0">
                <a:solidFill>
                  <a:srgbClr val="272F36"/>
                </a:solidFill>
                <a:latin typeface="Aptos"/>
              </a:rPr>
              <a:t>Interpretation: the function f(·) represents interaction among dimensions. UMMM should not be treated as a validated psychometric equation.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" y="6455664"/>
            <a:ext cx="10789920" cy="201168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800" b="0">
                <a:solidFill>
                  <a:srgbClr val="5F6972"/>
                </a:solidFill>
                <a:latin typeface="Aptos"/>
              </a:rPr>
              <a:t>Conceptual teaching illustration • not an independently validated causal model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rPr>
                <a:solidFill>
                  <a:srgbClr val="143048"/>
                </a:solidFill>
              </a:rPr>
              <a:t>Seminar Questions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  <p:graphicFrame>
        <p:nvGraphicFramePr>
          <p:cNvPr id="8" name="TextBox 3">
            <a:extLst>
              <a:ext uri="{FF2B5EF4-FFF2-40B4-BE49-F238E27FC236}">
                <a16:creationId xmlns:a16="http://schemas.microsoft.com/office/drawing/2014/main" id="{4064FB61-D70B-0C18-CB54-A2B5BD404E15}"/>
              </a:ext>
            </a:extLst>
          </p:cNvPr>
          <p:cNvGraphicFramePr/>
          <p:nvPr/>
        </p:nvGraphicFramePr>
        <p:xfrm>
          <a:off x="822960" y="1554480"/>
          <a:ext cx="1060704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t>Ubuntu and Relational Leadership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  <p:graphicFrame>
        <p:nvGraphicFramePr>
          <p:cNvPr id="8" name="TextBox 3">
            <a:extLst>
              <a:ext uri="{FF2B5EF4-FFF2-40B4-BE49-F238E27FC236}">
                <a16:creationId xmlns:a16="http://schemas.microsoft.com/office/drawing/2014/main" id="{ED7C295A-20AE-31FC-8F98-F1FD66D5D9B3}"/>
              </a:ext>
            </a:extLst>
          </p:cNvPr>
          <p:cNvGraphicFramePr/>
          <p:nvPr/>
        </p:nvGraphicFramePr>
        <p:xfrm>
          <a:off x="822960" y="1554480"/>
          <a:ext cx="1060704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rPr>
                <a:solidFill>
                  <a:srgbClr val="143048"/>
                </a:solidFill>
              </a:rPr>
              <a:t>Learning Outcomes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  <p:graphicFrame>
        <p:nvGraphicFramePr>
          <p:cNvPr id="8" name="TextBox 3">
            <a:extLst>
              <a:ext uri="{FF2B5EF4-FFF2-40B4-BE49-F238E27FC236}">
                <a16:creationId xmlns:a16="http://schemas.microsoft.com/office/drawing/2014/main" id="{769C78E2-7148-A168-4945-21AD147629D9}"/>
              </a:ext>
            </a:extLst>
          </p:cNvPr>
          <p:cNvGraphicFramePr/>
          <p:nvPr/>
        </p:nvGraphicFramePr>
        <p:xfrm>
          <a:off x="822960" y="1554480"/>
          <a:ext cx="1060704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rPr>
                <a:solidFill>
                  <a:srgbClr val="143048"/>
                </a:solidFill>
              </a:rPr>
              <a:t>Leadership Analysis Lens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60020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Problem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What visible leadership or development failure are we trying to explain?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263640" y="160020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Mindset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Which assumptions, identities, loyalties or time horizons sustain the problem?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384048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Institution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Which incentives, rules and accountability gaps reinforce the behavior?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384048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Transformation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What ethical, relational and institutional changes could shift the trajectory?</a:t>
            </a:r>
          </a:p>
        </p:txBody>
      </p:sp>
      <p:sp>
        <p:nvSpPr>
          <p:cNvPr id="8" name="Rectangle 7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rPr>
                <a:solidFill>
                  <a:srgbClr val="143048"/>
                </a:solidFill>
              </a:rPr>
              <a:t>Applied Leadership Lab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  <p:graphicFrame>
        <p:nvGraphicFramePr>
          <p:cNvPr id="8" name="TextBox 3">
            <a:extLst>
              <a:ext uri="{FF2B5EF4-FFF2-40B4-BE49-F238E27FC236}">
                <a16:creationId xmlns:a16="http://schemas.microsoft.com/office/drawing/2014/main" id="{9D2802D6-E31B-ABA3-A469-6569545C8D25}"/>
              </a:ext>
            </a:extLst>
          </p:cNvPr>
          <p:cNvGraphicFramePr/>
          <p:nvPr/>
        </p:nvGraphicFramePr>
        <p:xfrm>
          <a:off x="822960" y="1554480"/>
          <a:ext cx="1060704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rPr>
                <a:solidFill>
                  <a:srgbClr val="143048"/>
                </a:solidFill>
              </a:rPr>
              <a:t>Seminar Questions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  <p:graphicFrame>
        <p:nvGraphicFramePr>
          <p:cNvPr id="8" name="TextBox 3">
            <a:extLst>
              <a:ext uri="{FF2B5EF4-FFF2-40B4-BE49-F238E27FC236}">
                <a16:creationId xmlns:a16="http://schemas.microsoft.com/office/drawing/2014/main" id="{19AF32E3-B13E-2FDA-C2AA-CDC2FFB2C70D}"/>
              </a:ext>
            </a:extLst>
          </p:cNvPr>
          <p:cNvGraphicFramePr/>
          <p:nvPr/>
        </p:nvGraphicFramePr>
        <p:xfrm>
          <a:off x="822960" y="1554480"/>
          <a:ext cx="1060704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t>COURSE THESIS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t>The Leadership Architecture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60020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Mindset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How leaders interpret self, responsibility, challenge and possibility.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263640" y="160020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Ethics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What constrains power when interests conflict with justice and public duty.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384048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Institutions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How rules, incentives, accountability and participation shape behavior.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384048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Time &amp; Agency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Whether leadership serves immediate advantage or builds purposeful, intergenerational capability.</a:t>
            </a:r>
          </a:p>
        </p:txBody>
      </p:sp>
      <p:sp>
        <p:nvSpPr>
          <p:cNvPr id="8" name="Rectangle 7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t>Maat, Ethics, Justice and Moral Leadership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  <p:graphicFrame>
        <p:nvGraphicFramePr>
          <p:cNvPr id="8" name="TextBox 3">
            <a:extLst>
              <a:ext uri="{FF2B5EF4-FFF2-40B4-BE49-F238E27FC236}">
                <a16:creationId xmlns:a16="http://schemas.microsoft.com/office/drawing/2014/main" id="{2E819A5D-364E-804F-C3F0-D61BDB8D25C6}"/>
              </a:ext>
            </a:extLst>
          </p:cNvPr>
          <p:cNvGraphicFramePr/>
          <p:nvPr/>
        </p:nvGraphicFramePr>
        <p:xfrm>
          <a:off x="822960" y="1554480"/>
          <a:ext cx="1060704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rPr>
                <a:solidFill>
                  <a:srgbClr val="143048"/>
                </a:solidFill>
              </a:rPr>
              <a:t>Learning Outcomes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  <p:graphicFrame>
        <p:nvGraphicFramePr>
          <p:cNvPr id="8" name="TextBox 3">
            <a:extLst>
              <a:ext uri="{FF2B5EF4-FFF2-40B4-BE49-F238E27FC236}">
                <a16:creationId xmlns:a16="http://schemas.microsoft.com/office/drawing/2014/main" id="{69AC8086-DFBF-F313-EAEF-32E000E7B80C}"/>
              </a:ext>
            </a:extLst>
          </p:cNvPr>
          <p:cNvGraphicFramePr/>
          <p:nvPr/>
        </p:nvGraphicFramePr>
        <p:xfrm>
          <a:off x="822960" y="1554480"/>
          <a:ext cx="1060704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rPr>
                <a:solidFill>
                  <a:srgbClr val="143048"/>
                </a:solidFill>
              </a:rPr>
              <a:t>Leadership Analysis Lens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60020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Problem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What visible leadership or development failure are we trying to explain?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263640" y="160020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Mindset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Which assumptions, identities, loyalties or time horizons sustain the problem?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384048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Institution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Which incentives, rules and accountability gaps reinforce the behavior?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384048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Transformation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What ethical, relational and institutional changes could shift the trajectory?</a:t>
            </a:r>
          </a:p>
        </p:txBody>
      </p:sp>
      <p:sp>
        <p:nvSpPr>
          <p:cNvPr id="8" name="Rectangle 7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rPr>
                <a:solidFill>
                  <a:srgbClr val="143048"/>
                </a:solidFill>
              </a:rPr>
              <a:t>Applied Leadership Lab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  <p:graphicFrame>
        <p:nvGraphicFramePr>
          <p:cNvPr id="8" name="TextBox 3">
            <a:extLst>
              <a:ext uri="{FF2B5EF4-FFF2-40B4-BE49-F238E27FC236}">
                <a16:creationId xmlns:a16="http://schemas.microsoft.com/office/drawing/2014/main" id="{0005272C-E050-097E-1836-E43944C6E8AC}"/>
              </a:ext>
            </a:extLst>
          </p:cNvPr>
          <p:cNvGraphicFramePr/>
          <p:nvPr/>
        </p:nvGraphicFramePr>
        <p:xfrm>
          <a:off x="822960" y="1554480"/>
          <a:ext cx="1060704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rPr>
                <a:solidFill>
                  <a:srgbClr val="143048"/>
                </a:solidFill>
              </a:rPr>
              <a:t>Seminar Questions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  <p:graphicFrame>
        <p:nvGraphicFramePr>
          <p:cNvPr id="8" name="TextBox 3">
            <a:extLst>
              <a:ext uri="{FF2B5EF4-FFF2-40B4-BE49-F238E27FC236}">
                <a16:creationId xmlns:a16="http://schemas.microsoft.com/office/drawing/2014/main" id="{4ADC4F9F-8E61-0A20-9ED2-E319C007A757}"/>
              </a:ext>
            </a:extLst>
          </p:cNvPr>
          <p:cNvGraphicFramePr/>
          <p:nvPr/>
        </p:nvGraphicFramePr>
        <p:xfrm>
          <a:off x="822960" y="1554480"/>
          <a:ext cx="1060704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t>Mindset Maturity and Leadership Development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  <p:graphicFrame>
        <p:nvGraphicFramePr>
          <p:cNvPr id="10" name="TextBox 3">
            <a:extLst>
              <a:ext uri="{FF2B5EF4-FFF2-40B4-BE49-F238E27FC236}">
                <a16:creationId xmlns:a16="http://schemas.microsoft.com/office/drawing/2014/main" id="{ED754DC0-DB49-87F9-268A-24CDCD148C58}"/>
              </a:ext>
            </a:extLst>
          </p:cNvPr>
          <p:cNvGraphicFramePr/>
          <p:nvPr/>
        </p:nvGraphicFramePr>
        <p:xfrm>
          <a:off x="822960" y="1554480"/>
          <a:ext cx="1060704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rPr>
                <a:solidFill>
                  <a:srgbClr val="143048"/>
                </a:solidFill>
              </a:rPr>
              <a:t>Learning Outcomes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  <p:graphicFrame>
        <p:nvGraphicFramePr>
          <p:cNvPr id="8" name="TextBox 3">
            <a:extLst>
              <a:ext uri="{FF2B5EF4-FFF2-40B4-BE49-F238E27FC236}">
                <a16:creationId xmlns:a16="http://schemas.microsoft.com/office/drawing/2014/main" id="{C649B102-50DE-BC65-E24A-859A070EB053}"/>
              </a:ext>
            </a:extLst>
          </p:cNvPr>
          <p:cNvGraphicFramePr/>
          <p:nvPr/>
        </p:nvGraphicFramePr>
        <p:xfrm>
          <a:off x="822960" y="1554480"/>
          <a:ext cx="1060704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rPr>
                <a:solidFill>
                  <a:srgbClr val="143048"/>
                </a:solidFill>
              </a:rPr>
              <a:t>UMMM Quadrant Typology for Leadership Reflection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60020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Harmonious Builders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High relational commitment + high moral anchoring: ethical, community-oriented transformative potential.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263640" y="160020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Isolated Idealists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Strong ethical anchoring but weak relational connection: principled yet potentially disconnected.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384048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Disconnected Opportunists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Weak relational and moral anchoring: self-serving orientation and institutional risk.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384048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Loyal Conformists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Strong group loyalty but weak moral anchoring: solidarity can become blind loyalty or patronage.</a:t>
            </a:r>
          </a:p>
        </p:txBody>
      </p:sp>
      <p:sp>
        <p:nvSpPr>
          <p:cNvPr id="8" name="Rectangle 7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rPr>
                <a:solidFill>
                  <a:srgbClr val="143048"/>
                </a:solidFill>
              </a:rPr>
              <a:t>Applied Leadership Lab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  <p:graphicFrame>
        <p:nvGraphicFramePr>
          <p:cNvPr id="8" name="TextBox 3">
            <a:extLst>
              <a:ext uri="{FF2B5EF4-FFF2-40B4-BE49-F238E27FC236}">
                <a16:creationId xmlns:a16="http://schemas.microsoft.com/office/drawing/2014/main" id="{A3785CD6-3C37-C6E6-E5B1-141EFD1B34E7}"/>
              </a:ext>
            </a:extLst>
          </p:cNvPr>
          <p:cNvGraphicFramePr/>
          <p:nvPr/>
        </p:nvGraphicFramePr>
        <p:xfrm>
          <a:off x="822960" y="1554480"/>
          <a:ext cx="1060704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274320"/>
            <a:ext cx="2286000" cy="27432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1000" b="1">
                <a:solidFill>
                  <a:srgbClr val="BE9137"/>
                </a:solidFill>
                <a:latin typeface="Aptos"/>
              </a:rPr>
              <a:t>MODULE 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21792"/>
            <a:ext cx="10972800" cy="50292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2600" b="1">
                <a:solidFill>
                  <a:srgbClr val="143048"/>
                </a:solidFill>
                <a:latin typeface="Aptos"/>
              </a:rPr>
              <a:t>From UMMM Dimensions to a Mindset Maturity Index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143000"/>
            <a:ext cx="10881360" cy="41148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1200" b="0">
                <a:solidFill>
                  <a:srgbClr val="5F6972"/>
                </a:solidFill>
                <a:latin typeface="Aptos"/>
              </a:rPr>
              <a:t>The index can be taught as an operational hypothesis whose weights require empirical validation.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1874519"/>
            <a:ext cx="10332720" cy="777240"/>
          </a:xfrm>
          <a:prstGeom prst="roundRect">
            <a:avLst/>
          </a:prstGeom>
          <a:solidFill>
            <a:srgbClr val="F8F1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051560" y="2020824"/>
            <a:ext cx="10058400" cy="41148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ctr"/>
            <a:r>
              <a:rPr sz="2300" b="1">
                <a:solidFill>
                  <a:srgbClr val="143048"/>
                </a:solidFill>
                <a:latin typeface="Aptos"/>
              </a:rPr>
              <a:t>MMI = w₁RI + w₂MA + w₃TC + w₄SA     with     Σwᵢ = 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2971800"/>
            <a:ext cx="3462528" cy="2148840"/>
          </a:xfrm>
          <a:prstGeom prst="roundRect">
            <a:avLst/>
          </a:prstGeom>
          <a:solidFill>
            <a:srgbClr val="F4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50392" y="3182112"/>
            <a:ext cx="3133344" cy="347472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1500" b="1">
                <a:solidFill>
                  <a:srgbClr val="2A6F77"/>
                </a:solidFill>
                <a:latin typeface="Aptos"/>
              </a:rPr>
              <a:t>Equal weights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0392" y="3639312"/>
            <a:ext cx="3133344" cy="123444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1200" b="0">
                <a:solidFill>
                  <a:srgbClr val="272F36"/>
                </a:solidFill>
                <a:latin typeface="Aptos"/>
              </a:rPr>
              <a:t>A simple teaching assumption: w₁ = w₂ = w₃ = w₄ = 0.25.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49496" y="2971800"/>
            <a:ext cx="3462528" cy="2148840"/>
          </a:xfrm>
          <a:prstGeom prst="roundRect">
            <a:avLst/>
          </a:prstGeom>
          <a:solidFill>
            <a:srgbClr val="F4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514088" y="3182112"/>
            <a:ext cx="3133344" cy="347472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1500" b="1">
                <a:solidFill>
                  <a:srgbClr val="2A6F77"/>
                </a:solidFill>
                <a:latin typeface="Aptos"/>
              </a:rPr>
              <a:t>Estimated weights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14088" y="3639312"/>
            <a:ext cx="3133344" cy="123444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1200" b="0">
                <a:solidFill>
                  <a:srgbClr val="272F36"/>
                </a:solidFill>
                <a:latin typeface="Aptos"/>
              </a:rPr>
              <a:t>Research may estimate weights from reliability, factor structure or predictive validity.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13192" y="2971800"/>
            <a:ext cx="3462528" cy="2148840"/>
          </a:xfrm>
          <a:prstGeom prst="roundRect">
            <a:avLst/>
          </a:prstGeom>
          <a:solidFill>
            <a:srgbClr val="F4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177784" y="3182112"/>
            <a:ext cx="3133344" cy="347472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1500" b="1">
                <a:solidFill>
                  <a:srgbClr val="2A6F77"/>
                </a:solidFill>
                <a:latin typeface="Aptos"/>
              </a:rPr>
              <a:t>Worked example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7784" y="3639312"/>
            <a:ext cx="3133344" cy="123444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1200" b="0">
                <a:solidFill>
                  <a:srgbClr val="272F36"/>
                </a:solidFill>
                <a:latin typeface="Aptos"/>
              </a:rPr>
              <a:t>If RI=.80, MA=.70, TC=.60, SA=.90 and weights are equal, MMI=.75.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22960" y="5413248"/>
            <a:ext cx="10515600" cy="685800"/>
          </a:xfrm>
          <a:prstGeom prst="roundRect">
            <a:avLst/>
          </a:prstGeom>
          <a:solidFill>
            <a:srgbClr val="EBF2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1005840" y="5559552"/>
            <a:ext cx="10149840" cy="36576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1100" b="0">
                <a:solidFill>
                  <a:srgbClr val="272F36"/>
                </a:solidFill>
                <a:latin typeface="Aptos"/>
              </a:rPr>
              <a:t>Use the score for structured reflection and research design—not for clinical diagnosis or definitive labelling of individuals.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" y="6455664"/>
            <a:ext cx="10789920" cy="201168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800" b="0">
                <a:solidFill>
                  <a:srgbClr val="5F6972"/>
                </a:solidFill>
                <a:latin typeface="Aptos"/>
              </a:rPr>
              <a:t>Conceptual teaching illustration • not an independently validated causal model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t>Rethinking Leadership and Africa’s Development Challenge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  <p:graphicFrame>
        <p:nvGraphicFramePr>
          <p:cNvPr id="8" name="TextBox 3">
            <a:extLst>
              <a:ext uri="{FF2B5EF4-FFF2-40B4-BE49-F238E27FC236}">
                <a16:creationId xmlns:a16="http://schemas.microsoft.com/office/drawing/2014/main" id="{23086405-4FA0-FD48-069F-B276A20CE8A8}"/>
              </a:ext>
            </a:extLst>
          </p:cNvPr>
          <p:cNvGraphicFramePr/>
          <p:nvPr/>
        </p:nvGraphicFramePr>
        <p:xfrm>
          <a:off x="822960" y="1554480"/>
          <a:ext cx="1060704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274320"/>
            <a:ext cx="2286000" cy="27432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1000" b="1">
                <a:solidFill>
                  <a:srgbClr val="BE9137"/>
                </a:solidFill>
                <a:latin typeface="Aptos"/>
              </a:rPr>
              <a:t>MODULE 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21792"/>
            <a:ext cx="10972800" cy="50292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2600" b="1">
                <a:solidFill>
                  <a:srgbClr val="143048"/>
                </a:solidFill>
                <a:latin typeface="Aptos"/>
              </a:rPr>
              <a:t>UMMM Quadrant Map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143000"/>
            <a:ext cx="10881360" cy="41148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1200" b="0">
                <a:solidFill>
                  <a:srgbClr val="5F6972"/>
                </a:solidFill>
                <a:latin typeface="Aptos"/>
              </a:rPr>
              <a:t>Relational Identity and Moral Anchoring can be visualized as a two-axis reflection tool.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0" y="1828800"/>
            <a:ext cx="8046720" cy="3840480"/>
          </a:xfrm>
          <a:prstGeom prst="rect">
            <a:avLst/>
          </a:prstGeom>
          <a:solidFill>
            <a:srgbClr val="F4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1828800" y="1828800"/>
            <a:ext cx="4023360" cy="1920240"/>
          </a:xfrm>
          <a:prstGeom prst="rect">
            <a:avLst/>
          </a:prstGeom>
          <a:solidFill>
            <a:srgbClr val="EEF4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852160" y="1828800"/>
            <a:ext cx="4023360" cy="1920240"/>
          </a:xfrm>
          <a:prstGeom prst="rect">
            <a:avLst/>
          </a:prstGeom>
          <a:solidFill>
            <a:srgbClr val="E7F1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828800" y="3749039"/>
            <a:ext cx="4023360" cy="1920240"/>
          </a:xfrm>
          <a:prstGeom prst="rect">
            <a:avLst/>
          </a:prstGeom>
          <a:solidFill>
            <a:srgbClr val="F8EE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5852160" y="3749039"/>
            <a:ext cx="4023360" cy="1920240"/>
          </a:xfrm>
          <a:prstGeom prst="rect">
            <a:avLst/>
          </a:prstGeom>
          <a:solidFill>
            <a:srgbClr val="F8F4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5843016" y="1828800"/>
            <a:ext cx="18288" cy="3840480"/>
          </a:xfrm>
          <a:prstGeom prst="rect">
            <a:avLst/>
          </a:prstGeom>
          <a:solidFill>
            <a:srgbClr val="5F697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1828800" y="3739896"/>
            <a:ext cx="8046720" cy="18288"/>
          </a:xfrm>
          <a:prstGeom prst="rect">
            <a:avLst/>
          </a:prstGeom>
          <a:solidFill>
            <a:srgbClr val="5F697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2057400" y="2148840"/>
            <a:ext cx="3291840" cy="32004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ctr"/>
            <a:r>
              <a:rPr sz="1600" b="1">
                <a:solidFill>
                  <a:srgbClr val="143048"/>
                </a:solidFill>
                <a:latin typeface="Aptos"/>
              </a:rPr>
              <a:t>Isolated Idealists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26480" y="2148840"/>
            <a:ext cx="3291840" cy="32004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ctr"/>
            <a:r>
              <a:rPr sz="1600" b="1">
                <a:solidFill>
                  <a:srgbClr val="427E52"/>
                </a:solidFill>
                <a:latin typeface="Aptos"/>
              </a:rPr>
              <a:t>Harmonious Builders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65960" y="4069080"/>
            <a:ext cx="3474720" cy="32004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ctr"/>
            <a:r>
              <a:rPr sz="1500" b="1">
                <a:solidFill>
                  <a:srgbClr val="A04B45"/>
                </a:solidFill>
                <a:latin typeface="Aptos"/>
              </a:rPr>
              <a:t>Disconnected Opportunists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72200" y="4069080"/>
            <a:ext cx="3200400" cy="32004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ctr"/>
            <a:r>
              <a:rPr sz="1600" b="1">
                <a:solidFill>
                  <a:srgbClr val="BE9137"/>
                </a:solidFill>
                <a:latin typeface="Aptos"/>
              </a:rPr>
              <a:t>Loyal Conformists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3063240"/>
            <a:ext cx="1143000" cy="45720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ctr"/>
            <a:r>
              <a:rPr sz="1200" b="1">
                <a:solidFill>
                  <a:srgbClr val="2A6F77"/>
                </a:solidFill>
                <a:latin typeface="Aptos"/>
              </a:rPr>
              <a:t>Moral Anchoring  ↑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2000" y="5806440"/>
            <a:ext cx="2743200" cy="32004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ctr"/>
            <a:r>
              <a:rPr sz="1200" b="1">
                <a:solidFill>
                  <a:srgbClr val="2A6F77"/>
                </a:solidFill>
                <a:latin typeface="Aptos"/>
              </a:rPr>
              <a:t>Relational Identity  →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" y="6455664"/>
            <a:ext cx="10789920" cy="201168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800" b="0">
                <a:solidFill>
                  <a:srgbClr val="5F6972"/>
                </a:solidFill>
                <a:latin typeface="Aptos"/>
              </a:rPr>
              <a:t>Teaching typology for reflection • quadrant boundaries are illustrative, not diagnostic thresholds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rPr>
                <a:solidFill>
                  <a:srgbClr val="143048"/>
                </a:solidFill>
              </a:rPr>
              <a:t>Seminar Questions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  <p:graphicFrame>
        <p:nvGraphicFramePr>
          <p:cNvPr id="8" name="TextBox 3">
            <a:extLst>
              <a:ext uri="{FF2B5EF4-FFF2-40B4-BE49-F238E27FC236}">
                <a16:creationId xmlns:a16="http://schemas.microsoft.com/office/drawing/2014/main" id="{F743B207-0618-5736-8E95-3245D75A8DB9}"/>
              </a:ext>
            </a:extLst>
          </p:cNvPr>
          <p:cNvGraphicFramePr/>
          <p:nvPr/>
        </p:nvGraphicFramePr>
        <p:xfrm>
          <a:off x="822960" y="1554480"/>
          <a:ext cx="1060704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rPr>
                <a:solidFill>
                  <a:srgbClr val="143048"/>
                </a:solidFill>
              </a:rPr>
              <a:t>Leadership, Institutions and Governance Quality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  <p:graphicFrame>
        <p:nvGraphicFramePr>
          <p:cNvPr id="8" name="TextBox 3">
            <a:extLst>
              <a:ext uri="{FF2B5EF4-FFF2-40B4-BE49-F238E27FC236}">
                <a16:creationId xmlns:a16="http://schemas.microsoft.com/office/drawing/2014/main" id="{B1A39682-3150-A3D2-07E1-A86F16E266CA}"/>
              </a:ext>
            </a:extLst>
          </p:cNvPr>
          <p:cNvGraphicFramePr/>
          <p:nvPr/>
        </p:nvGraphicFramePr>
        <p:xfrm>
          <a:off x="822960" y="1554480"/>
          <a:ext cx="1060704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rPr>
                <a:solidFill>
                  <a:srgbClr val="143048"/>
                </a:solidFill>
              </a:rPr>
              <a:t>Learning Outcomes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  <p:graphicFrame>
        <p:nvGraphicFramePr>
          <p:cNvPr id="8" name="TextBox 3">
            <a:extLst>
              <a:ext uri="{FF2B5EF4-FFF2-40B4-BE49-F238E27FC236}">
                <a16:creationId xmlns:a16="http://schemas.microsoft.com/office/drawing/2014/main" id="{CB2ED6F1-6AEB-1606-8E2F-62BAAFF19234}"/>
              </a:ext>
            </a:extLst>
          </p:cNvPr>
          <p:cNvGraphicFramePr/>
          <p:nvPr/>
        </p:nvGraphicFramePr>
        <p:xfrm>
          <a:off x="822960" y="1554480"/>
          <a:ext cx="1060704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rPr>
                <a:solidFill>
                  <a:srgbClr val="143048"/>
                </a:solidFill>
              </a:rPr>
              <a:t>Governance Quality: Four Teaching Dimensions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60020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Trust in Institutions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Do citizens and stakeholders believe institutions act credibly and fairly?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263640" y="160020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Citizen Participation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Are affected people able to shape decisions and hold power to account?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384048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Ethical Leadership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Are leaders guided by integrity, justice and public responsibility?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384048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Responsiveness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Do institutions recognize needs, act competently and learn from feedback?</a:t>
            </a:r>
          </a:p>
        </p:txBody>
      </p:sp>
      <p:sp>
        <p:nvSpPr>
          <p:cNvPr id="8" name="Rectangle 7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rPr>
                <a:solidFill>
                  <a:srgbClr val="143048"/>
                </a:solidFill>
              </a:rPr>
              <a:t>Applied Leadership Lab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  <p:graphicFrame>
        <p:nvGraphicFramePr>
          <p:cNvPr id="8" name="TextBox 3">
            <a:extLst>
              <a:ext uri="{FF2B5EF4-FFF2-40B4-BE49-F238E27FC236}">
                <a16:creationId xmlns:a16="http://schemas.microsoft.com/office/drawing/2014/main" id="{7DA95B40-6A2F-7F5F-C94F-0AEE2E0ECC31}"/>
              </a:ext>
            </a:extLst>
          </p:cNvPr>
          <p:cNvGraphicFramePr/>
          <p:nvPr/>
        </p:nvGraphicFramePr>
        <p:xfrm>
          <a:off x="822960" y="1554480"/>
          <a:ext cx="1060704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274320"/>
            <a:ext cx="2286000" cy="27432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1000" b="1">
                <a:solidFill>
                  <a:srgbClr val="BE9137"/>
                </a:solidFill>
                <a:latin typeface="Aptos"/>
              </a:rPr>
              <a:t>MODULE 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21792"/>
            <a:ext cx="10972800" cy="50292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2600" b="1">
                <a:solidFill>
                  <a:srgbClr val="143048"/>
                </a:solidFill>
                <a:latin typeface="Aptos"/>
              </a:rPr>
              <a:t>Governance Quality as a Weighted Composite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143000"/>
            <a:ext cx="10881360" cy="41148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1200" b="0">
                <a:solidFill>
                  <a:srgbClr val="5F6972"/>
                </a:solidFill>
                <a:latin typeface="Aptos"/>
              </a:rPr>
              <a:t>A transparent equation makes assumptions visible and invites participants to debate what should count—and how much.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1874519"/>
            <a:ext cx="10332720" cy="777240"/>
          </a:xfrm>
          <a:prstGeom prst="roundRect">
            <a:avLst/>
          </a:prstGeom>
          <a:solidFill>
            <a:srgbClr val="F8F1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051560" y="2020824"/>
            <a:ext cx="10058400" cy="41148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ctr"/>
            <a:r>
              <a:rPr sz="2300" b="1">
                <a:solidFill>
                  <a:srgbClr val="143048"/>
                </a:solidFill>
                <a:latin typeface="Aptos"/>
              </a:rPr>
              <a:t>GQ = αT + βP + γE + δR     with     α + β + γ + δ = 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2971800"/>
            <a:ext cx="2546604" cy="2148840"/>
          </a:xfrm>
          <a:prstGeom prst="roundRect">
            <a:avLst/>
          </a:prstGeom>
          <a:solidFill>
            <a:srgbClr val="F4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50392" y="3182112"/>
            <a:ext cx="2217420" cy="347472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1500" b="1">
                <a:solidFill>
                  <a:srgbClr val="2A6F77"/>
                </a:solidFill>
                <a:latin typeface="Aptos"/>
              </a:rPr>
              <a:t>T • Trust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0392" y="3639312"/>
            <a:ext cx="2217420" cy="123444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1200" b="0">
                <a:solidFill>
                  <a:srgbClr val="272F36"/>
                </a:solidFill>
                <a:latin typeface="Aptos"/>
              </a:rPr>
              <a:t>Credibility, fairness and confidence in institutions.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433572" y="2971800"/>
            <a:ext cx="2546604" cy="2148840"/>
          </a:xfrm>
          <a:prstGeom prst="roundRect">
            <a:avLst/>
          </a:prstGeom>
          <a:solidFill>
            <a:srgbClr val="F4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598164" y="3182112"/>
            <a:ext cx="2217420" cy="347472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1500" b="1">
                <a:solidFill>
                  <a:srgbClr val="2A6F77"/>
                </a:solidFill>
                <a:latin typeface="Aptos"/>
              </a:rPr>
              <a:t>P • Participation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98164" y="3639312"/>
            <a:ext cx="2217420" cy="123444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1200" b="0">
                <a:solidFill>
                  <a:srgbClr val="272F36"/>
                </a:solidFill>
                <a:latin typeface="Aptos"/>
              </a:rPr>
              <a:t>Meaningful citizen and stakeholder influence.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181344" y="2971800"/>
            <a:ext cx="2546604" cy="2148840"/>
          </a:xfrm>
          <a:prstGeom prst="roundRect">
            <a:avLst/>
          </a:prstGeom>
          <a:solidFill>
            <a:srgbClr val="F4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345936" y="3182112"/>
            <a:ext cx="2217420" cy="347472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1500" b="1">
                <a:solidFill>
                  <a:srgbClr val="2A6F77"/>
                </a:solidFill>
                <a:latin typeface="Aptos"/>
              </a:rPr>
              <a:t>E • Ethical Leadership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45936" y="3639312"/>
            <a:ext cx="2217420" cy="123444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1200" b="0">
                <a:solidFill>
                  <a:srgbClr val="272F36"/>
                </a:solidFill>
                <a:latin typeface="Aptos"/>
              </a:rPr>
              <a:t>Integrity, justice and public responsibility.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929116" y="2971800"/>
            <a:ext cx="2546604" cy="2148840"/>
          </a:xfrm>
          <a:prstGeom prst="roundRect">
            <a:avLst/>
          </a:prstGeom>
          <a:solidFill>
            <a:srgbClr val="F4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9093708" y="3182112"/>
            <a:ext cx="2217420" cy="347472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1500" b="1">
                <a:solidFill>
                  <a:srgbClr val="2A6F77"/>
                </a:solidFill>
                <a:latin typeface="Aptos"/>
              </a:rPr>
              <a:t>R • Responsiveness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093708" y="3639312"/>
            <a:ext cx="2217420" cy="123444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1200" b="0">
                <a:solidFill>
                  <a:srgbClr val="272F36"/>
                </a:solidFill>
                <a:latin typeface="Aptos"/>
              </a:rPr>
              <a:t>Competence, learning and timely response to needs.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22960" y="5413248"/>
            <a:ext cx="10515600" cy="685800"/>
          </a:xfrm>
          <a:prstGeom prst="roundRect">
            <a:avLst/>
          </a:prstGeom>
          <a:solidFill>
            <a:srgbClr val="EBF2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1005840" y="5559552"/>
            <a:ext cx="10149840" cy="36576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1100" b="0">
                <a:solidFill>
                  <a:srgbClr val="272F36"/>
                </a:solidFill>
                <a:latin typeface="Aptos"/>
              </a:rPr>
              <a:t>The weights are normative or empirical choices. A course exercise can compare equal weights with stakeholder-selected weights.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" y="6455664"/>
            <a:ext cx="10789920" cy="201168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800" b="0">
                <a:solidFill>
                  <a:srgbClr val="5F6972"/>
                </a:solidFill>
                <a:latin typeface="Aptos"/>
              </a:rPr>
              <a:t>Conceptual teaching illustration • not an independently validated causal model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rPr>
                <a:solidFill>
                  <a:srgbClr val="143048"/>
                </a:solidFill>
              </a:rPr>
              <a:t>Seminar Questions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  <p:graphicFrame>
        <p:nvGraphicFramePr>
          <p:cNvPr id="8" name="TextBox 3">
            <a:extLst>
              <a:ext uri="{FF2B5EF4-FFF2-40B4-BE49-F238E27FC236}">
                <a16:creationId xmlns:a16="http://schemas.microsoft.com/office/drawing/2014/main" id="{9059105A-FEC4-D928-8BEF-893D01B884D2}"/>
              </a:ext>
            </a:extLst>
          </p:cNvPr>
          <p:cNvGraphicFramePr/>
          <p:nvPr/>
        </p:nvGraphicFramePr>
        <p:xfrm>
          <a:off x="822960" y="1554480"/>
          <a:ext cx="1060704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t>Accountability, Corruption and the Ethics of Public Power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  <p:graphicFrame>
        <p:nvGraphicFramePr>
          <p:cNvPr id="8" name="TextBox 3">
            <a:extLst>
              <a:ext uri="{FF2B5EF4-FFF2-40B4-BE49-F238E27FC236}">
                <a16:creationId xmlns:a16="http://schemas.microsoft.com/office/drawing/2014/main" id="{BF6E7506-C96F-B976-1162-DFFD6A1DB745}"/>
              </a:ext>
            </a:extLst>
          </p:cNvPr>
          <p:cNvGraphicFramePr/>
          <p:nvPr/>
        </p:nvGraphicFramePr>
        <p:xfrm>
          <a:off x="822960" y="1554480"/>
          <a:ext cx="1060704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rPr>
                <a:solidFill>
                  <a:srgbClr val="143048"/>
                </a:solidFill>
              </a:rPr>
              <a:t>Learning Outcomes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  <p:graphicFrame>
        <p:nvGraphicFramePr>
          <p:cNvPr id="8" name="TextBox 3">
            <a:extLst>
              <a:ext uri="{FF2B5EF4-FFF2-40B4-BE49-F238E27FC236}">
                <a16:creationId xmlns:a16="http://schemas.microsoft.com/office/drawing/2014/main" id="{EFD834F0-7A6F-B70B-9DF5-DCB74B2F7533}"/>
              </a:ext>
            </a:extLst>
          </p:cNvPr>
          <p:cNvGraphicFramePr/>
          <p:nvPr/>
        </p:nvGraphicFramePr>
        <p:xfrm>
          <a:off x="822960" y="1554480"/>
          <a:ext cx="1060704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rPr>
                <a:solidFill>
                  <a:srgbClr val="143048"/>
                </a:solidFill>
              </a:rPr>
              <a:t>Learning Outcomes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  <p:graphicFrame>
        <p:nvGraphicFramePr>
          <p:cNvPr id="8" name="TextBox 3">
            <a:extLst>
              <a:ext uri="{FF2B5EF4-FFF2-40B4-BE49-F238E27FC236}">
                <a16:creationId xmlns:a16="http://schemas.microsoft.com/office/drawing/2014/main" id="{669D5844-295D-C192-B3AF-EBA8FD8B5DF0}"/>
              </a:ext>
            </a:extLst>
          </p:cNvPr>
          <p:cNvGraphicFramePr/>
          <p:nvPr/>
        </p:nvGraphicFramePr>
        <p:xfrm>
          <a:off x="822960" y="1554480"/>
          <a:ext cx="1060704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rPr>
                <a:solidFill>
                  <a:srgbClr val="143048"/>
                </a:solidFill>
              </a:rPr>
              <a:t>Leadership Analysis Lens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60020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Problem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What visible leadership or development failure are we trying to explain?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263640" y="160020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Mindset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Which assumptions, identities, loyalties or time horizons sustain the problem?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384048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Institution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Which incentives, rules and accountability gaps reinforce the behavior?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384048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Transformation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What ethical, relational and institutional changes could shift the trajectory?</a:t>
            </a:r>
          </a:p>
        </p:txBody>
      </p:sp>
      <p:sp>
        <p:nvSpPr>
          <p:cNvPr id="8" name="Rectangle 7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rPr>
                <a:solidFill>
                  <a:srgbClr val="143048"/>
                </a:solidFill>
              </a:rPr>
              <a:t>Applied Leadership Lab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  <p:graphicFrame>
        <p:nvGraphicFramePr>
          <p:cNvPr id="8" name="TextBox 3">
            <a:extLst>
              <a:ext uri="{FF2B5EF4-FFF2-40B4-BE49-F238E27FC236}">
                <a16:creationId xmlns:a16="http://schemas.microsoft.com/office/drawing/2014/main" id="{26BA69FF-CDA4-D153-4FE7-BF810B5FEBE0}"/>
              </a:ext>
            </a:extLst>
          </p:cNvPr>
          <p:cNvGraphicFramePr/>
          <p:nvPr/>
        </p:nvGraphicFramePr>
        <p:xfrm>
          <a:off x="822960" y="1554480"/>
          <a:ext cx="1060704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rPr>
                <a:solidFill>
                  <a:srgbClr val="143048"/>
                </a:solidFill>
              </a:rPr>
              <a:t>Seminar Questions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  <p:graphicFrame>
        <p:nvGraphicFramePr>
          <p:cNvPr id="8" name="TextBox 3">
            <a:extLst>
              <a:ext uri="{FF2B5EF4-FFF2-40B4-BE49-F238E27FC236}">
                <a16:creationId xmlns:a16="http://schemas.microsoft.com/office/drawing/2014/main" id="{2B2C4F2D-EE98-06FB-2988-5324B1110962}"/>
              </a:ext>
            </a:extLst>
          </p:cNvPr>
          <p:cNvGraphicFramePr/>
          <p:nvPr/>
        </p:nvGraphicFramePr>
        <p:xfrm>
          <a:off x="822960" y="1554480"/>
          <a:ext cx="1060704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10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t>Temporal Consciousness: Leadership Beyond Electoral Cycles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  <p:graphicFrame>
        <p:nvGraphicFramePr>
          <p:cNvPr id="8" name="TextBox 3">
            <a:extLst>
              <a:ext uri="{FF2B5EF4-FFF2-40B4-BE49-F238E27FC236}">
                <a16:creationId xmlns:a16="http://schemas.microsoft.com/office/drawing/2014/main" id="{15A252E1-7A38-3886-E1EC-892E1C2ED6ED}"/>
              </a:ext>
            </a:extLst>
          </p:cNvPr>
          <p:cNvGraphicFramePr/>
          <p:nvPr/>
        </p:nvGraphicFramePr>
        <p:xfrm>
          <a:off x="822960" y="1554480"/>
          <a:ext cx="1060704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10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rPr>
                <a:solidFill>
                  <a:srgbClr val="143048"/>
                </a:solidFill>
              </a:rPr>
              <a:t>Learning Outcomes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  <p:graphicFrame>
        <p:nvGraphicFramePr>
          <p:cNvPr id="8" name="TextBox 3">
            <a:extLst>
              <a:ext uri="{FF2B5EF4-FFF2-40B4-BE49-F238E27FC236}">
                <a16:creationId xmlns:a16="http://schemas.microsoft.com/office/drawing/2014/main" id="{AE1CF05F-469E-AE7E-A9E9-D5E13A656ED0}"/>
              </a:ext>
            </a:extLst>
          </p:cNvPr>
          <p:cNvGraphicFramePr/>
          <p:nvPr/>
        </p:nvGraphicFramePr>
        <p:xfrm>
          <a:off x="822960" y="1554480"/>
          <a:ext cx="1060704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10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rPr>
                <a:solidFill>
                  <a:srgbClr val="143048"/>
                </a:solidFill>
              </a:rPr>
              <a:t>Leadership Analysis Lens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60020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Problem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What visible leadership or development failure are we trying to explain?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263640" y="160020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Mindset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Which assumptions, identities, loyalties or time horizons sustain the problem?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384048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Institution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Which incentives, rules and accountability gaps reinforce the behavior?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384048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Transformation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What ethical, relational and institutional changes could shift the trajectory?</a:t>
            </a:r>
          </a:p>
        </p:txBody>
      </p:sp>
      <p:sp>
        <p:nvSpPr>
          <p:cNvPr id="8" name="Rectangle 7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10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rPr>
                <a:solidFill>
                  <a:srgbClr val="143048"/>
                </a:solidFill>
              </a:rPr>
              <a:t>Applied Leadership Lab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  <p:graphicFrame>
        <p:nvGraphicFramePr>
          <p:cNvPr id="10" name="TextBox 3">
            <a:extLst>
              <a:ext uri="{FF2B5EF4-FFF2-40B4-BE49-F238E27FC236}">
                <a16:creationId xmlns:a16="http://schemas.microsoft.com/office/drawing/2014/main" id="{9FCB45D3-F0B9-C575-F825-301202CFA479}"/>
              </a:ext>
            </a:extLst>
          </p:cNvPr>
          <p:cNvGraphicFramePr/>
          <p:nvPr/>
        </p:nvGraphicFramePr>
        <p:xfrm>
          <a:off x="822960" y="1554480"/>
          <a:ext cx="1060704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274320"/>
            <a:ext cx="2286000" cy="27432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1000" b="1">
                <a:solidFill>
                  <a:srgbClr val="BE9137"/>
                </a:solidFill>
                <a:latin typeface="Aptos"/>
              </a:rPr>
              <a:t>MODULE 10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21792"/>
            <a:ext cx="10972800" cy="50292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2600" b="1">
                <a:solidFill>
                  <a:srgbClr val="143048"/>
                </a:solidFill>
                <a:latin typeface="Aptos"/>
              </a:rPr>
              <a:t>Temporal Consciousness: Compounding Leadership Effects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143000"/>
            <a:ext cx="10881360" cy="41148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1200" b="0">
                <a:solidFill>
                  <a:srgbClr val="5F6972"/>
                </a:solidFill>
                <a:latin typeface="Aptos"/>
              </a:rPr>
              <a:t>Long-horizon leadership can be illustrated as cumulative capability rather than one-off projects.</a:t>
            </a:r>
          </a:p>
        </p:txBody>
      </p:sp>
      <p:graphicFrame>
        <p:nvGraphicFramePr>
          <p:cNvPr id="5" name="Chart 4"/>
          <p:cNvGraphicFramePr>
            <a:graphicFrameLocks noGrp="1"/>
          </p:cNvGraphicFramePr>
          <p:nvPr/>
        </p:nvGraphicFramePr>
        <p:xfrm>
          <a:off x="960120" y="1828800"/>
          <a:ext cx="6949440" cy="39776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8229600" y="1920240"/>
            <a:ext cx="3063240" cy="3611880"/>
          </a:xfrm>
          <a:prstGeom prst="roundRect">
            <a:avLst/>
          </a:prstGeom>
          <a:solidFill>
            <a:srgbClr val="F4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458200" y="2194560"/>
            <a:ext cx="2651760" cy="32004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1600" b="1">
                <a:solidFill>
                  <a:srgbClr val="2A6F77"/>
                </a:solidFill>
                <a:latin typeface="Aptos"/>
              </a:rPr>
              <a:t>Leadership interpretation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58200" y="2697480"/>
            <a:ext cx="2560320" cy="246888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1200" b="0">
                <a:solidFill>
                  <a:srgbClr val="272F36"/>
                </a:solidFill>
                <a:latin typeface="Aptos"/>
              </a:rPr>
              <a:t>• Short-cycle action can deliver visible early gains.
• Capability-building compounds when institutions, maintenance, skills and continuity persist.
• The graph is illustrative: it visualizes the logic of stewardship, not a forecast.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6455664"/>
            <a:ext cx="10789920" cy="201168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800" b="0">
                <a:solidFill>
                  <a:srgbClr val="5F6972"/>
                </a:solidFill>
                <a:latin typeface="Aptos"/>
              </a:rPr>
              <a:t>Conceptual teaching illustration • not an independently validated causal model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10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rPr>
                <a:solidFill>
                  <a:srgbClr val="143048"/>
                </a:solidFill>
              </a:rPr>
              <a:t>Seminar Questions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  <p:graphicFrame>
        <p:nvGraphicFramePr>
          <p:cNvPr id="8" name="TextBox 3">
            <a:extLst>
              <a:ext uri="{FF2B5EF4-FFF2-40B4-BE49-F238E27FC236}">
                <a16:creationId xmlns:a16="http://schemas.microsoft.com/office/drawing/2014/main" id="{F2A44569-B6D1-54BA-43BA-A9525B5F4D71}"/>
              </a:ext>
            </a:extLst>
          </p:cNvPr>
          <p:cNvGraphicFramePr/>
          <p:nvPr/>
        </p:nvGraphicFramePr>
        <p:xfrm>
          <a:off x="822960" y="1554480"/>
          <a:ext cx="1060704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11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t>Self-Agency, Innovation and Transformative Leadership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  <p:graphicFrame>
        <p:nvGraphicFramePr>
          <p:cNvPr id="8" name="TextBox 3">
            <a:extLst>
              <a:ext uri="{FF2B5EF4-FFF2-40B4-BE49-F238E27FC236}">
                <a16:creationId xmlns:a16="http://schemas.microsoft.com/office/drawing/2014/main" id="{79B436F3-A4BD-314D-D506-E2587102392A}"/>
              </a:ext>
            </a:extLst>
          </p:cNvPr>
          <p:cNvGraphicFramePr/>
          <p:nvPr/>
        </p:nvGraphicFramePr>
        <p:xfrm>
          <a:off x="822960" y="1554480"/>
          <a:ext cx="1060704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rPr>
                <a:solidFill>
                  <a:srgbClr val="143048"/>
                </a:solidFill>
              </a:rPr>
              <a:t>Leadership Analysis Lens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60020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Problem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What visible leadership or development failure are we trying to explain?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263640" y="160020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Mindset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Which assumptions, identities, loyalties or time horizons sustain the problem?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384048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Institution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Which incentives, rules and accountability gaps reinforce the behavior?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384048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Transformation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What ethical, relational and institutional changes could shift the trajectory?</a:t>
            </a:r>
          </a:p>
        </p:txBody>
      </p:sp>
      <p:sp>
        <p:nvSpPr>
          <p:cNvPr id="8" name="Rectangle 7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11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rPr>
                <a:solidFill>
                  <a:srgbClr val="143048"/>
                </a:solidFill>
              </a:rPr>
              <a:t>Learning Outcomes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  <p:graphicFrame>
        <p:nvGraphicFramePr>
          <p:cNvPr id="8" name="TextBox 3">
            <a:extLst>
              <a:ext uri="{FF2B5EF4-FFF2-40B4-BE49-F238E27FC236}">
                <a16:creationId xmlns:a16="http://schemas.microsoft.com/office/drawing/2014/main" id="{01244984-DC62-60E3-05F3-B6C9D09CDF4A}"/>
              </a:ext>
            </a:extLst>
          </p:cNvPr>
          <p:cNvGraphicFramePr/>
          <p:nvPr/>
        </p:nvGraphicFramePr>
        <p:xfrm>
          <a:off x="822960" y="1554480"/>
          <a:ext cx="1060704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11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rPr>
                <a:solidFill>
                  <a:srgbClr val="143048"/>
                </a:solidFill>
              </a:rPr>
              <a:t>Leadership Analysis Lens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60020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Problem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What visible leadership or development failure are we trying to explain?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263640" y="160020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Mindset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Which assumptions, identities, loyalties or time horizons sustain the problem?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384048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Institution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Which incentives, rules and accountability gaps reinforce the behavior?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384048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Transformation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What ethical, relational and institutional changes could shift the trajectory?</a:t>
            </a:r>
          </a:p>
        </p:txBody>
      </p:sp>
      <p:sp>
        <p:nvSpPr>
          <p:cNvPr id="8" name="Rectangle 7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11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rPr>
                <a:solidFill>
                  <a:srgbClr val="143048"/>
                </a:solidFill>
              </a:rPr>
              <a:t>Applied Leadership Lab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  <p:graphicFrame>
        <p:nvGraphicFramePr>
          <p:cNvPr id="8" name="TextBox 3">
            <a:extLst>
              <a:ext uri="{FF2B5EF4-FFF2-40B4-BE49-F238E27FC236}">
                <a16:creationId xmlns:a16="http://schemas.microsoft.com/office/drawing/2014/main" id="{91EDC90B-6579-ACD9-B667-40D5E696B1B8}"/>
              </a:ext>
            </a:extLst>
          </p:cNvPr>
          <p:cNvGraphicFramePr/>
          <p:nvPr/>
        </p:nvGraphicFramePr>
        <p:xfrm>
          <a:off x="822960" y="1554480"/>
          <a:ext cx="1060704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274320"/>
            <a:ext cx="2286000" cy="27432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1000" b="1">
                <a:solidFill>
                  <a:srgbClr val="BE9137"/>
                </a:solidFill>
                <a:latin typeface="Aptos"/>
              </a:rPr>
              <a:t>MODULE 11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21792"/>
            <a:ext cx="10972800" cy="50292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2600" b="1">
                <a:solidFill>
                  <a:srgbClr val="143048"/>
                </a:solidFill>
                <a:latin typeface="Aptos"/>
              </a:rPr>
              <a:t>Self-Agency and Capability Formation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143000"/>
            <a:ext cx="10881360" cy="41148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1200" b="0">
                <a:solidFill>
                  <a:srgbClr val="5F6972"/>
                </a:solidFill>
                <a:latin typeface="Aptos"/>
              </a:rPr>
              <a:t>A logistic curve illustrates why transformative change may begin slowly, accelerate, then approach a capacity ceiling.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1572768"/>
            <a:ext cx="10332720" cy="777240"/>
          </a:xfrm>
          <a:prstGeom prst="roundRect">
            <a:avLst/>
          </a:prstGeom>
          <a:solidFill>
            <a:srgbClr val="F8F1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051560" y="1719072"/>
            <a:ext cx="10058400" cy="41148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ctr"/>
            <a:r>
              <a:rPr sz="2300" b="1">
                <a:solidFill>
                  <a:srgbClr val="143048"/>
                </a:solidFill>
                <a:latin typeface="Aptos"/>
              </a:rPr>
              <a:t>C(t) = K / (1 + e⁻ʳ⁽ᵗ⁻ᵗ⁰⁾)</a:t>
            </a:r>
          </a:p>
        </p:txBody>
      </p:sp>
      <p:graphicFrame>
        <p:nvGraphicFramePr>
          <p:cNvPr id="7" name="Chart 6"/>
          <p:cNvGraphicFramePr>
            <a:graphicFrameLocks noGrp="1"/>
          </p:cNvGraphicFramePr>
          <p:nvPr/>
        </p:nvGraphicFramePr>
        <p:xfrm>
          <a:off x="914400" y="2743200"/>
          <a:ext cx="6858000" cy="297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8138160" y="2743200"/>
            <a:ext cx="3154680" cy="2971800"/>
          </a:xfrm>
          <a:prstGeom prst="roundRect">
            <a:avLst/>
          </a:prstGeom>
          <a:solidFill>
            <a:srgbClr val="F4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366760" y="2999232"/>
            <a:ext cx="2651760" cy="32004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1500" b="1">
                <a:solidFill>
                  <a:srgbClr val="2A6F77"/>
                </a:solidFill>
                <a:latin typeface="Aptos"/>
              </a:rPr>
              <a:t>What the parameters mean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66760" y="3502152"/>
            <a:ext cx="2606040" cy="173736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1200" b="0">
                <a:solidFill>
                  <a:srgbClr val="272F36"/>
                </a:solidFill>
                <a:latin typeface="Aptos"/>
              </a:rPr>
              <a:t>K  = attainable capability ceiling
r  = learning/adoption rate
t₀ = transition midpoint
Leadership question:
What raises K, accelerates r, or brings t₀ forward?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6455664"/>
            <a:ext cx="10789920" cy="201168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800" b="0">
                <a:solidFill>
                  <a:srgbClr val="5F6972"/>
                </a:solidFill>
                <a:latin typeface="Aptos"/>
              </a:rPr>
              <a:t>Conceptual teaching illustration • not an independently validated causal model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11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rPr>
                <a:solidFill>
                  <a:srgbClr val="143048"/>
                </a:solidFill>
              </a:rPr>
              <a:t>Seminar Questions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  <p:graphicFrame>
        <p:nvGraphicFramePr>
          <p:cNvPr id="14" name="TextBox 3">
            <a:extLst>
              <a:ext uri="{FF2B5EF4-FFF2-40B4-BE49-F238E27FC236}">
                <a16:creationId xmlns:a16="http://schemas.microsoft.com/office/drawing/2014/main" id="{2498CD46-1D8B-3CAE-4C13-D71C6D97C641}"/>
              </a:ext>
            </a:extLst>
          </p:cNvPr>
          <p:cNvGraphicFramePr/>
          <p:nvPr/>
        </p:nvGraphicFramePr>
        <p:xfrm>
          <a:off x="822960" y="1554480"/>
          <a:ext cx="1060704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12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t>From the “I” to the “We”: Building the African Leadership Future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  <p:graphicFrame>
        <p:nvGraphicFramePr>
          <p:cNvPr id="8" name="TextBox 3">
            <a:extLst>
              <a:ext uri="{FF2B5EF4-FFF2-40B4-BE49-F238E27FC236}">
                <a16:creationId xmlns:a16="http://schemas.microsoft.com/office/drawing/2014/main" id="{BC6CAE1B-8B37-5F1F-364D-37C302F21AE0}"/>
              </a:ext>
            </a:extLst>
          </p:cNvPr>
          <p:cNvGraphicFramePr/>
          <p:nvPr/>
        </p:nvGraphicFramePr>
        <p:xfrm>
          <a:off x="822960" y="1554480"/>
          <a:ext cx="1060704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12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rPr>
                <a:solidFill>
                  <a:srgbClr val="143048"/>
                </a:solidFill>
              </a:rPr>
              <a:t>Learning Outcomes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  <p:graphicFrame>
        <p:nvGraphicFramePr>
          <p:cNvPr id="8" name="TextBox 3">
            <a:extLst>
              <a:ext uri="{FF2B5EF4-FFF2-40B4-BE49-F238E27FC236}">
                <a16:creationId xmlns:a16="http://schemas.microsoft.com/office/drawing/2014/main" id="{7981883A-040F-4450-8BBF-CE4C9687F232}"/>
              </a:ext>
            </a:extLst>
          </p:cNvPr>
          <p:cNvGraphicFramePr/>
          <p:nvPr/>
        </p:nvGraphicFramePr>
        <p:xfrm>
          <a:off x="822960" y="1554480"/>
          <a:ext cx="1060704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12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rPr>
                <a:solidFill>
                  <a:srgbClr val="143048"/>
                </a:solidFill>
              </a:rPr>
              <a:t>Leadership Analysis Lens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60020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Problem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What visible leadership or development failure are we trying to explain?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263640" y="160020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Mindset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Which assumptions, identities, loyalties or time horizons sustain the problem?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384048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Institution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Which incentives, rules and accountability gaps reinforce the behavior?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384048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Transformation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What ethical, relational and institutional changes could shift the trajectory?</a:t>
            </a:r>
          </a:p>
        </p:txBody>
      </p:sp>
      <p:sp>
        <p:nvSpPr>
          <p:cNvPr id="8" name="Rectangle 7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12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rPr>
                <a:solidFill>
                  <a:srgbClr val="143048"/>
                </a:solidFill>
              </a:rPr>
              <a:t>Applied Leadership Lab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  <p:graphicFrame>
        <p:nvGraphicFramePr>
          <p:cNvPr id="8" name="TextBox 3">
            <a:extLst>
              <a:ext uri="{FF2B5EF4-FFF2-40B4-BE49-F238E27FC236}">
                <a16:creationId xmlns:a16="http://schemas.microsoft.com/office/drawing/2014/main" id="{1EB3DB07-6663-3CFB-F3D5-1178F7402B60}"/>
              </a:ext>
            </a:extLst>
          </p:cNvPr>
          <p:cNvGraphicFramePr/>
          <p:nvPr/>
        </p:nvGraphicFramePr>
        <p:xfrm>
          <a:off x="822960" y="1554480"/>
          <a:ext cx="1060704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274320"/>
            <a:ext cx="2286000" cy="27432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1000" b="1">
                <a:solidFill>
                  <a:srgbClr val="BE9137"/>
                </a:solidFill>
                <a:latin typeface="Aptos"/>
              </a:rPr>
              <a:t>MODULE 12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21792"/>
            <a:ext cx="10972800" cy="50292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2600" b="1">
                <a:solidFill>
                  <a:srgbClr val="143048"/>
                </a:solidFill>
                <a:latin typeface="Aptos"/>
              </a:rPr>
              <a:t>Integrated Leadership-to-Development Logic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143000"/>
            <a:ext cx="10881360" cy="41148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1200" b="0">
                <a:solidFill>
                  <a:srgbClr val="5F6972"/>
                </a:solidFill>
                <a:latin typeface="Aptos"/>
              </a:rPr>
              <a:t>The capstone can use a systems equation to keep mindset important without treating it as the sole cause of development.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1874519"/>
            <a:ext cx="10332720" cy="777240"/>
          </a:xfrm>
          <a:prstGeom prst="roundRect">
            <a:avLst/>
          </a:prstGeom>
          <a:solidFill>
            <a:srgbClr val="F8F1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051560" y="2020824"/>
            <a:ext cx="10058400" cy="41148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ctr"/>
            <a:r>
              <a:rPr sz="2300" b="1">
                <a:solidFill>
                  <a:srgbClr val="143048"/>
                </a:solidFill>
                <a:latin typeface="Aptos"/>
              </a:rPr>
              <a:t>D = f(MM, I, R, C)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2971800"/>
            <a:ext cx="2546604" cy="2148840"/>
          </a:xfrm>
          <a:prstGeom prst="roundRect">
            <a:avLst/>
          </a:prstGeom>
          <a:solidFill>
            <a:srgbClr val="F4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50392" y="3182112"/>
            <a:ext cx="2217420" cy="347472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1500" b="1">
                <a:solidFill>
                  <a:srgbClr val="2A6F77"/>
                </a:solidFill>
                <a:latin typeface="Aptos"/>
              </a:rPr>
              <a:t>MM • Mindset Maturity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0392" y="3639312"/>
            <a:ext cx="2217420" cy="123444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1200" b="0">
                <a:solidFill>
                  <a:srgbClr val="272F36"/>
                </a:solidFill>
                <a:latin typeface="Aptos"/>
              </a:rPr>
              <a:t>Relational, moral, temporal and agentic leadership consciousness.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433572" y="2971800"/>
            <a:ext cx="2546604" cy="2148840"/>
          </a:xfrm>
          <a:prstGeom prst="roundRect">
            <a:avLst/>
          </a:prstGeom>
          <a:solidFill>
            <a:srgbClr val="F4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598164" y="3182112"/>
            <a:ext cx="2217420" cy="347472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1500" b="1">
                <a:solidFill>
                  <a:srgbClr val="2A6F77"/>
                </a:solidFill>
                <a:latin typeface="Aptos"/>
              </a:rPr>
              <a:t>I • Institutions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98164" y="3639312"/>
            <a:ext cx="2217420" cy="123444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1200" b="0">
                <a:solidFill>
                  <a:srgbClr val="272F36"/>
                </a:solidFill>
                <a:latin typeface="Aptos"/>
              </a:rPr>
              <a:t>Rules, incentives, accountability and implementation capacity.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181344" y="2971800"/>
            <a:ext cx="2546604" cy="2148840"/>
          </a:xfrm>
          <a:prstGeom prst="roundRect">
            <a:avLst/>
          </a:prstGeom>
          <a:solidFill>
            <a:srgbClr val="F4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345936" y="3182112"/>
            <a:ext cx="2217420" cy="347472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1500" b="1">
                <a:solidFill>
                  <a:srgbClr val="2A6F77"/>
                </a:solidFill>
                <a:latin typeface="Aptos"/>
              </a:rPr>
              <a:t>R • Resources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45936" y="3639312"/>
            <a:ext cx="2217420" cy="123444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1200" b="0">
                <a:solidFill>
                  <a:srgbClr val="272F36"/>
                </a:solidFill>
                <a:latin typeface="Aptos"/>
              </a:rPr>
              <a:t>Human, financial, technological and natural capabilities.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929116" y="2971800"/>
            <a:ext cx="2546604" cy="2148840"/>
          </a:xfrm>
          <a:prstGeom prst="roundRect">
            <a:avLst/>
          </a:prstGeom>
          <a:solidFill>
            <a:srgbClr val="F4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9093708" y="3182112"/>
            <a:ext cx="2217420" cy="347472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1500" b="1">
                <a:solidFill>
                  <a:srgbClr val="2A6F77"/>
                </a:solidFill>
                <a:latin typeface="Aptos"/>
              </a:rPr>
              <a:t>C • Context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093708" y="3639312"/>
            <a:ext cx="2217420" cy="123444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1200" b="0">
                <a:solidFill>
                  <a:srgbClr val="272F36"/>
                </a:solidFill>
                <a:latin typeface="Aptos"/>
              </a:rPr>
              <a:t>History, political economy, external conditions and shocks.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22960" y="5413248"/>
            <a:ext cx="10515600" cy="685800"/>
          </a:xfrm>
          <a:prstGeom prst="roundRect">
            <a:avLst/>
          </a:prstGeom>
          <a:solidFill>
            <a:srgbClr val="EBF2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1005840" y="5559552"/>
            <a:ext cx="10149840" cy="365760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1100" b="0">
                <a:solidFill>
                  <a:srgbClr val="272F36"/>
                </a:solidFill>
                <a:latin typeface="Aptos"/>
              </a:rPr>
              <a:t>The model explicitly rejects monocausal explanations: leadership mindset interacts with institutions, resources and context.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" y="6455664"/>
            <a:ext cx="10789920" cy="201168"/>
          </a:xfrm>
          <a:prstGeom prst="rect">
            <a:avLst/>
          </a:prstGeom>
          <a:noFill/>
        </p:spPr>
        <p:txBody>
          <a:bodyPr wrap="square" lIns="36576" rIns="36576">
            <a:spAutoFit/>
          </a:bodyPr>
          <a:lstStyle/>
          <a:p>
            <a:pPr algn="l"/>
            <a:r>
              <a:rPr sz="800" b="0">
                <a:solidFill>
                  <a:srgbClr val="5F6972"/>
                </a:solidFill>
                <a:latin typeface="Aptos"/>
              </a:rPr>
              <a:t>Conceptual teaching illustration • not an independently validated causal model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rPr>
                <a:solidFill>
                  <a:srgbClr val="143048"/>
                </a:solidFill>
              </a:rPr>
              <a:t>Applied Leadership Lab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  <p:graphicFrame>
        <p:nvGraphicFramePr>
          <p:cNvPr id="8" name="TextBox 3">
            <a:extLst>
              <a:ext uri="{FF2B5EF4-FFF2-40B4-BE49-F238E27FC236}">
                <a16:creationId xmlns:a16="http://schemas.microsoft.com/office/drawing/2014/main" id="{C069AC3D-6F03-1AB5-A662-9ABAA37D1B8E}"/>
              </a:ext>
            </a:extLst>
          </p:cNvPr>
          <p:cNvGraphicFramePr/>
          <p:nvPr/>
        </p:nvGraphicFramePr>
        <p:xfrm>
          <a:off x="822960" y="1554480"/>
          <a:ext cx="1060704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12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rPr>
                <a:solidFill>
                  <a:srgbClr val="143048"/>
                </a:solidFill>
              </a:rPr>
              <a:t>Seminar Questions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  <p:graphicFrame>
        <p:nvGraphicFramePr>
          <p:cNvPr id="8" name="TextBox 3">
            <a:extLst>
              <a:ext uri="{FF2B5EF4-FFF2-40B4-BE49-F238E27FC236}">
                <a16:creationId xmlns:a16="http://schemas.microsoft.com/office/drawing/2014/main" id="{68BC77F8-A5F8-92DF-403E-F40D87789260}"/>
              </a:ext>
            </a:extLst>
          </p:cNvPr>
          <p:cNvGraphicFramePr/>
          <p:nvPr/>
        </p:nvGraphicFramePr>
        <p:xfrm>
          <a:off x="822960" y="1554480"/>
          <a:ext cx="1060704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t>ASSESSMENT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rPr>
                <a:solidFill>
                  <a:srgbClr val="143048"/>
                </a:solidFill>
              </a:rPr>
              <a:t>Capstone: Leadership Transformation Blueprint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  <p:graphicFrame>
        <p:nvGraphicFramePr>
          <p:cNvPr id="8" name="TextBox 3">
            <a:extLst>
              <a:ext uri="{FF2B5EF4-FFF2-40B4-BE49-F238E27FC236}">
                <a16:creationId xmlns:a16="http://schemas.microsoft.com/office/drawing/2014/main" id="{91BED08E-0E5A-F23B-D001-03626605AFE7}"/>
              </a:ext>
            </a:extLst>
          </p:cNvPr>
          <p:cNvGraphicFramePr/>
          <p:nvPr/>
        </p:nvGraphicFramePr>
        <p:xfrm>
          <a:off x="822960" y="1554480"/>
          <a:ext cx="1060704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t>ASSESSMENT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rPr>
                <a:solidFill>
                  <a:srgbClr val="143048"/>
                </a:solidFill>
              </a:rPr>
              <a:t>Capstone Evaluation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60020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Diagnosis • 20%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Symptoms, structural constraints and mindset drivers are clearly distinguished.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263640" y="160020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UMMM • 20%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Four dimensions are used accurately, critically and contextually.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384048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Institutional Design • 20%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CGAM logic, accountability and GQ indicators are credible.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3840480"/>
            <a:ext cx="516636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C344C"/>
                </a:solidFill>
              </a:defRPr>
            </a:pPr>
            <a:r>
              <a:t>Feasibility • 40%</a:t>
            </a:r>
          </a:p>
          <a:p>
            <a:pPr>
              <a:defRPr sz="1350">
                <a:solidFill>
                  <a:srgbClr val="232323"/>
                </a:solidFill>
              </a:defRPr>
            </a:pPr>
            <a:r>
              <a:t>Ethics, long-term responsibility, measurement, risks and communication are integrated.</a:t>
            </a:r>
          </a:p>
        </p:txBody>
      </p:sp>
      <p:sp>
        <p:nvSpPr>
          <p:cNvPr id="8" name="Rectangle 7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t>RETHINKING AFRICA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rPr>
                <a:solidFill>
                  <a:srgbClr val="143048"/>
                </a:solidFill>
              </a:rPr>
              <a:t>Closing Proposition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  <p:graphicFrame>
        <p:nvGraphicFramePr>
          <p:cNvPr id="10" name="TextBox 3">
            <a:extLst>
              <a:ext uri="{FF2B5EF4-FFF2-40B4-BE49-F238E27FC236}">
                <a16:creationId xmlns:a16="http://schemas.microsoft.com/office/drawing/2014/main" id="{CB184593-D796-4F4A-2E3E-5F744C1E642E}"/>
              </a:ext>
            </a:extLst>
          </p:cNvPr>
          <p:cNvGraphicFramePr/>
          <p:nvPr/>
        </p:nvGraphicFramePr>
        <p:xfrm>
          <a:off x="822960" y="1554480"/>
          <a:ext cx="1060704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rPr>
                <a:solidFill>
                  <a:srgbClr val="143048"/>
                </a:solidFill>
              </a:rPr>
              <a:t>Seminar Questions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  <p:graphicFrame>
        <p:nvGraphicFramePr>
          <p:cNvPr id="8" name="TextBox 3">
            <a:extLst>
              <a:ext uri="{FF2B5EF4-FFF2-40B4-BE49-F238E27FC236}">
                <a16:creationId xmlns:a16="http://schemas.microsoft.com/office/drawing/2014/main" id="{C8A88EA1-8763-7960-BC75-595764D6289B}"/>
              </a:ext>
            </a:extLst>
          </p:cNvPr>
          <p:cNvGraphicFramePr/>
          <p:nvPr/>
        </p:nvGraphicFramePr>
        <p:xfrm>
          <a:off x="822960" y="1554480"/>
          <a:ext cx="1060704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E913C"/>
                </a:solidFill>
              </a:defRPr>
            </a:pPr>
            <a:r>
              <a:rPr b="1">
                <a:solidFill>
                  <a:srgbClr val="BE9137"/>
                </a:solidFill>
              </a:rPr>
              <a:t>MODULE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C344C"/>
                </a:solidFill>
              </a:defRPr>
            </a:pPr>
            <a:r>
              <a:t>Mindset, Power and the Political Economy of Leadership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473952"/>
            <a:ext cx="10972800" cy="18288"/>
          </a:xfrm>
          <a:prstGeom prst="rect">
            <a:avLst/>
          </a:prstGeom>
          <a:solidFill>
            <a:srgbClr val="BE9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6510528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646464"/>
                </a:solidFill>
              </a:defRPr>
            </a:pPr>
            <a:r>
              <a:t>Rethinking Africa • Advanced Leadership Course</a:t>
            </a:r>
          </a:p>
        </p:txBody>
      </p:sp>
      <p:graphicFrame>
        <p:nvGraphicFramePr>
          <p:cNvPr id="10" name="TextBox 3">
            <a:extLst>
              <a:ext uri="{FF2B5EF4-FFF2-40B4-BE49-F238E27FC236}">
                <a16:creationId xmlns:a16="http://schemas.microsoft.com/office/drawing/2014/main" id="{942F7D45-40D8-A551-7777-A10ABE04157D}"/>
              </a:ext>
            </a:extLst>
          </p:cNvPr>
          <p:cNvGraphicFramePr/>
          <p:nvPr/>
        </p:nvGraphicFramePr>
        <p:xfrm>
          <a:off x="822960" y="1554480"/>
          <a:ext cx="1060704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4851</Words>
  <Application>Microsoft Office PowerPoint</Application>
  <PresentationFormat>Widescreen</PresentationFormat>
  <Paragraphs>631</Paragraphs>
  <Slides>73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73</vt:i4>
      </vt:variant>
    </vt:vector>
  </HeadingPairs>
  <TitlesOfParts>
    <vt:vector size="77" baseType="lpstr">
      <vt:lpstr>Aptos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Dr. Isaac Asiedu</cp:lastModifiedBy>
  <cp:revision>1</cp:revision>
  <dcterms:created xsi:type="dcterms:W3CDTF">2013-01-27T09:14:16Z</dcterms:created>
  <dcterms:modified xsi:type="dcterms:W3CDTF">2026-08-31T05:09:45Z</dcterms:modified>
  <cp:category/>
</cp:coreProperties>
</file>